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60" r:id="rId3"/>
    <p:sldId id="276" r:id="rId4"/>
    <p:sldId id="272" r:id="rId5"/>
    <p:sldId id="277" r:id="rId6"/>
    <p:sldId id="281" r:id="rId7"/>
    <p:sldId id="282" r:id="rId8"/>
    <p:sldId id="278" r:id="rId9"/>
    <p:sldId id="280" r:id="rId10"/>
    <p:sldId id="279" r:id="rId11"/>
    <p:sldId id="288" r:id="rId12"/>
    <p:sldId id="286" r:id="rId13"/>
    <p:sldId id="287" r:id="rId14"/>
    <p:sldId id="285" r:id="rId15"/>
    <p:sldId id="284" r:id="rId16"/>
    <p:sldId id="289" r:id="rId17"/>
    <p:sldId id="292" r:id="rId18"/>
    <p:sldId id="294" r:id="rId19"/>
  </p:sldIdLst>
  <p:sldSz cx="9144000" cy="6858000" type="screen4x3"/>
  <p:notesSz cx="6735763" cy="9866313"/>
  <p:defaultTextStyle>
    <a:defPPr>
      <a:defRPr lang="et-E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9"/>
    <p:restoredTop sz="94694"/>
  </p:normalViewPr>
  <p:slideViewPr>
    <p:cSldViewPr>
      <p:cViewPr varScale="1">
        <p:scale>
          <a:sx n="81" d="100"/>
          <a:sy n="81" d="100"/>
        </p:scale>
        <p:origin x="1387"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EDEA6EC-7856-4CAD-B1E0-163C9B660D6C}" type="datetimeFigureOut">
              <a:rPr kumimoji="1" lang="ja-JP" altLang="en-US" smtClean="0"/>
              <a:t>2022/1/18</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3C866DFC-C5BC-4597-8EB9-D73F2BC90C1E}" type="slidenum">
              <a:rPr kumimoji="1" lang="ja-JP" altLang="en-US" smtClean="0"/>
              <a:t>‹#›</a:t>
            </a:fld>
            <a:endParaRPr kumimoji="1" lang="ja-JP" altLang="en-US"/>
          </a:p>
        </p:txBody>
      </p:sp>
    </p:spTree>
    <p:extLst>
      <p:ext uri="{BB962C8B-B14F-4D97-AF65-F5344CB8AC3E}">
        <p14:creationId xmlns:p14="http://schemas.microsoft.com/office/powerpoint/2010/main" val="1339000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8B2B78B-E94B-6942-B137-BD71DD629893}" type="datetimeFigureOut">
              <a:rPr kumimoji="1" lang="ja-JP" altLang="en-US" smtClean="0"/>
              <a:t>2022/1/18</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72A124E-1698-0740-B6B5-12B4BC5D8F04}" type="slidenum">
              <a:rPr kumimoji="1" lang="ja-JP" altLang="en-US" smtClean="0"/>
              <a:t>‹#›</a:t>
            </a:fld>
            <a:endParaRPr kumimoji="1" lang="ja-JP" altLang="en-US"/>
          </a:p>
        </p:txBody>
      </p:sp>
    </p:spTree>
    <p:extLst>
      <p:ext uri="{BB962C8B-B14F-4D97-AF65-F5344CB8AC3E}">
        <p14:creationId xmlns:p14="http://schemas.microsoft.com/office/powerpoint/2010/main" val="1495447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ippon.com/ja/articlelist.html?f=ncf-category&amp;s=%E7%A4%BE%E4%BC%9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ippon.com/ja/articlelist.html?f=ncf-category&amp;s=%E5%9B%BD%E9%9A%9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kern="1200">
                <a:solidFill>
                  <a:schemeClr val="tx1"/>
                </a:solidFill>
                <a:effectLst/>
                <a:latin typeface="+mn-lt"/>
                <a:ea typeface="+mn-ea"/>
                <a:cs typeface="+mn-cs"/>
              </a:rPr>
              <a:t>厚生労働省</a:t>
            </a:r>
            <a:r>
              <a:rPr kumimoji="1" lang="en-US" altLang="ja-JP" sz="1200" b="1" i="0" kern="1200" dirty="0">
                <a:solidFill>
                  <a:schemeClr val="tx1"/>
                </a:solidFill>
                <a:effectLst/>
                <a:latin typeface="+mn-lt"/>
                <a:ea typeface="+mn-ea"/>
                <a:cs typeface="+mn-cs"/>
              </a:rPr>
              <a:t>HP</a:t>
            </a:r>
            <a:r>
              <a:rPr kumimoji="1" lang="ja-JP" altLang="en-US" sz="1200" b="1" i="0" kern="1200">
                <a:solidFill>
                  <a:schemeClr val="tx1"/>
                </a:solidFill>
                <a:effectLst/>
                <a:latin typeface="+mn-lt"/>
                <a:ea typeface="+mn-ea"/>
                <a:cs typeface="+mn-cs"/>
              </a:rPr>
              <a:t> 「水際対策に係る新たな措置について」</a:t>
            </a:r>
            <a:endParaRPr kumimoji="1" lang="ja-JP" altLang="en-US"/>
          </a:p>
        </p:txBody>
      </p:sp>
      <p:sp>
        <p:nvSpPr>
          <p:cNvPr id="4" name="スライド番号プレースホルダー 3"/>
          <p:cNvSpPr>
            <a:spLocks noGrp="1"/>
          </p:cNvSpPr>
          <p:nvPr>
            <p:ph type="sldNum" sz="quarter" idx="5"/>
          </p:nvPr>
        </p:nvSpPr>
        <p:spPr/>
        <p:txBody>
          <a:bodyPr/>
          <a:lstStyle/>
          <a:p>
            <a:fld id="{E72A124E-1698-0740-B6B5-12B4BC5D8F04}" type="slidenum">
              <a:rPr kumimoji="1" lang="ja-JP" altLang="en-US" smtClean="0"/>
              <a:t>5</a:t>
            </a:fld>
            <a:endParaRPr kumimoji="1" lang="ja-JP" altLang="en-US"/>
          </a:p>
        </p:txBody>
      </p:sp>
    </p:spTree>
    <p:extLst>
      <p:ext uri="{BB962C8B-B14F-4D97-AF65-F5344CB8AC3E}">
        <p14:creationId xmlns:p14="http://schemas.microsoft.com/office/powerpoint/2010/main" val="309162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err="1">
                <a:solidFill>
                  <a:schemeClr val="tx1"/>
                </a:solidFill>
                <a:effectLst/>
                <a:latin typeface="+mn-lt"/>
                <a:ea typeface="+mn-ea"/>
                <a:cs typeface="+mn-cs"/>
              </a:rPr>
              <a:t>Nippon.com</a:t>
            </a:r>
            <a:r>
              <a:rPr kumimoji="1" lang="ja-JP" altLang="en-US" sz="1200" b="1" i="0" kern="1200">
                <a:solidFill>
                  <a:schemeClr val="tx1"/>
                </a:solidFill>
                <a:effectLst/>
                <a:latin typeface="+mn-lt"/>
                <a:ea typeface="+mn-ea"/>
                <a:cs typeface="+mn-cs"/>
              </a:rPr>
              <a:t> 「私の人生は止まったまま」「私たちは見捨てられた」： 日本に入国できない留学生</a:t>
            </a:r>
            <a:r>
              <a:rPr kumimoji="1" lang="en-US" altLang="ja-JP" sz="1200" b="1" i="0" kern="1200" dirty="0">
                <a:solidFill>
                  <a:schemeClr val="tx1"/>
                </a:solidFill>
                <a:effectLst/>
                <a:latin typeface="+mn-lt"/>
                <a:ea typeface="+mn-ea"/>
                <a:cs typeface="+mn-cs"/>
              </a:rPr>
              <a:t>2</a:t>
            </a:r>
            <a:r>
              <a:rPr kumimoji="1" lang="ja-JP" altLang="en-US" sz="1200" b="1" i="0" kern="1200">
                <a:solidFill>
                  <a:schemeClr val="tx1"/>
                </a:solidFill>
                <a:effectLst/>
                <a:latin typeface="+mn-lt"/>
                <a:ea typeface="+mn-ea"/>
                <a:cs typeface="+mn-cs"/>
              </a:rPr>
              <a:t>万</a:t>
            </a:r>
            <a:r>
              <a:rPr kumimoji="1" lang="en-US" altLang="ja-JP" sz="1200" b="1" i="0" kern="1200" dirty="0">
                <a:solidFill>
                  <a:schemeClr val="tx1"/>
                </a:solidFill>
                <a:effectLst/>
                <a:latin typeface="+mn-lt"/>
                <a:ea typeface="+mn-ea"/>
                <a:cs typeface="+mn-cs"/>
              </a:rPr>
              <a:t>7000</a:t>
            </a:r>
            <a:r>
              <a:rPr kumimoji="1" lang="ja-JP" altLang="en-US" sz="1200" b="1" i="0" kern="1200">
                <a:solidFill>
                  <a:schemeClr val="tx1"/>
                </a:solidFill>
                <a:effectLst/>
                <a:latin typeface="+mn-lt"/>
                <a:ea typeface="+mn-ea"/>
                <a:cs typeface="+mn-cs"/>
              </a:rPr>
              <a:t>人の悲痛な叫び</a:t>
            </a:r>
          </a:p>
          <a:p>
            <a:r>
              <a:rPr kumimoji="1" lang="ja-JP" altLang="en-US" sz="1200" b="0" i="0" u="none" strike="noStrike" kern="1200">
                <a:solidFill>
                  <a:schemeClr val="tx1"/>
                </a:solidFill>
                <a:effectLst/>
                <a:latin typeface="+mn-lt"/>
                <a:ea typeface="+mn-ea"/>
                <a:cs typeface="+mn-cs"/>
                <a:hlinkClick r:id="rId3"/>
              </a:rPr>
              <a:t>社会</a:t>
            </a:r>
            <a:r>
              <a:rPr kumimoji="1" lang="ja-JP" altLang="en-US" sz="1200" b="0" i="0" kern="120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hlinkClick r:id="rId4"/>
              </a:rPr>
              <a:t>国際</a:t>
            </a:r>
            <a:r>
              <a:rPr kumimoji="1" lang="ja-JP" altLang="en-US" sz="1200" b="0" i="0" kern="1200">
                <a:solidFill>
                  <a:schemeClr val="tx1"/>
                </a:solidFill>
                <a:effectLst/>
                <a:latin typeface="+mn-lt"/>
                <a:ea typeface="+mn-ea"/>
                <a:cs typeface="+mn-cs"/>
              </a:rPr>
              <a:t> </a:t>
            </a:r>
            <a:r>
              <a:rPr lang="en-US" altLang="ja-JP" dirty="0"/>
              <a:t>2021.07.07https://</a:t>
            </a:r>
            <a:r>
              <a:rPr lang="en-US" altLang="ja-JP" dirty="0" err="1"/>
              <a:t>www.nippon.com</a:t>
            </a:r>
            <a:r>
              <a:rPr lang="en-US" altLang="ja-JP" dirty="0"/>
              <a:t>/ja/in-depth/d00725/</a:t>
            </a:r>
            <a:br>
              <a:rPr lang="en-US" altLang="ja-JP" dirty="0"/>
            </a:br>
            <a:endParaRPr kumimoji="1" lang="ja-JP" altLang="en-US"/>
          </a:p>
        </p:txBody>
      </p:sp>
      <p:sp>
        <p:nvSpPr>
          <p:cNvPr id="4" name="スライド番号プレースホルダー 3"/>
          <p:cNvSpPr>
            <a:spLocks noGrp="1"/>
          </p:cNvSpPr>
          <p:nvPr>
            <p:ph type="sldNum" sz="quarter" idx="5"/>
          </p:nvPr>
        </p:nvSpPr>
        <p:spPr/>
        <p:txBody>
          <a:bodyPr/>
          <a:lstStyle/>
          <a:p>
            <a:fld id="{E72A124E-1698-0740-B6B5-12B4BC5D8F04}" type="slidenum">
              <a:rPr kumimoji="1" lang="ja-JP" altLang="en-US" smtClean="0"/>
              <a:t>6</a:t>
            </a:fld>
            <a:endParaRPr kumimoji="1" lang="ja-JP" altLang="en-US"/>
          </a:p>
        </p:txBody>
      </p:sp>
    </p:spTree>
    <p:extLst>
      <p:ext uri="{BB962C8B-B14F-4D97-AF65-F5344CB8AC3E}">
        <p14:creationId xmlns:p14="http://schemas.microsoft.com/office/powerpoint/2010/main" val="344078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鈴木江理子（２０２１）「</a:t>
            </a:r>
            <a:r>
              <a:rPr lang="ja-JP" altLang="en-US"/>
              <a:t>コロナから問う移民／外国人政策 </a:t>
            </a:r>
            <a:r>
              <a:rPr lang="en-US" altLang="ja-JP" dirty="0"/>
              <a:t>― </a:t>
            </a:r>
            <a:r>
              <a:rPr lang="ja-JP" altLang="en-US"/>
              <a:t>非常時に翻弄される「不自由な労働者」たち </a:t>
            </a:r>
            <a:r>
              <a:rPr lang="en-US" altLang="ja-JP" dirty="0"/>
              <a:t>―</a:t>
            </a:r>
            <a:r>
              <a:rPr lang="ja-JP" altLang="en-US"/>
              <a:t>」</a:t>
            </a:r>
            <a:r>
              <a:rPr lang="en-US" altLang="ja-JP" dirty="0"/>
              <a:t>『</a:t>
            </a:r>
            <a:r>
              <a:rPr lang="ja-JP" altLang="en-US"/>
              <a:t>国士舘人文科学論集</a:t>
            </a:r>
            <a:r>
              <a:rPr lang="en-US" altLang="ja-JP" dirty="0"/>
              <a:t>』</a:t>
            </a:r>
            <a:r>
              <a:rPr lang="ja-JP" altLang="en-US"/>
              <a:t>第 </a:t>
            </a:r>
            <a:r>
              <a:rPr lang="en-US" altLang="ja-JP" dirty="0"/>
              <a:t>2 </a:t>
            </a:r>
            <a:r>
              <a:rPr lang="ja-JP" altLang="en-US"/>
              <a:t>号</a:t>
            </a:r>
            <a:endParaRPr lang="en-US" altLang="ja-JP" dirty="0"/>
          </a:p>
          <a:p>
            <a:r>
              <a:rPr kumimoji="1" lang="ja-JP" altLang="en-US"/>
              <a:t>劉洋（</a:t>
            </a:r>
            <a:r>
              <a:rPr kumimoji="1" lang="en-US" altLang="ja-JP" dirty="0"/>
              <a:t>2021</a:t>
            </a:r>
            <a:r>
              <a:rPr kumimoji="1" lang="ja-JP" altLang="en-US"/>
              <a:t>）</a:t>
            </a:r>
          </a:p>
        </p:txBody>
      </p:sp>
      <p:sp>
        <p:nvSpPr>
          <p:cNvPr id="4" name="スライド番号プレースホルダー 3"/>
          <p:cNvSpPr>
            <a:spLocks noGrp="1"/>
          </p:cNvSpPr>
          <p:nvPr>
            <p:ph type="sldNum" sz="quarter" idx="5"/>
          </p:nvPr>
        </p:nvSpPr>
        <p:spPr/>
        <p:txBody>
          <a:bodyPr/>
          <a:lstStyle/>
          <a:p>
            <a:fld id="{E72A124E-1698-0740-B6B5-12B4BC5D8F04}" type="slidenum">
              <a:rPr kumimoji="1" lang="ja-JP" altLang="en-US" smtClean="0"/>
              <a:t>11</a:t>
            </a:fld>
            <a:endParaRPr kumimoji="1" lang="ja-JP" altLang="en-US"/>
          </a:p>
        </p:txBody>
      </p:sp>
    </p:spTree>
    <p:extLst>
      <p:ext uri="{BB962C8B-B14F-4D97-AF65-F5344CB8AC3E}">
        <p14:creationId xmlns:p14="http://schemas.microsoft.com/office/powerpoint/2010/main" val="332150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鈴木江理子（２０２１）「</a:t>
            </a:r>
            <a:r>
              <a:rPr lang="ja-JP" altLang="en-US"/>
              <a:t>コロナから問う移民／外国人政策 </a:t>
            </a:r>
            <a:r>
              <a:rPr lang="en-US" altLang="ja-JP" dirty="0"/>
              <a:t>― </a:t>
            </a:r>
            <a:r>
              <a:rPr lang="ja-JP" altLang="en-US"/>
              <a:t>非常時に翻弄される「不自由な労働者」たち </a:t>
            </a:r>
            <a:r>
              <a:rPr lang="en-US" altLang="ja-JP" dirty="0"/>
              <a:t>―</a:t>
            </a:r>
            <a:r>
              <a:rPr lang="ja-JP" altLang="en-US"/>
              <a:t>」</a:t>
            </a:r>
            <a:r>
              <a:rPr lang="en-US" altLang="ja-JP" dirty="0"/>
              <a:t>『</a:t>
            </a:r>
            <a:r>
              <a:rPr lang="ja-JP" altLang="en-US"/>
              <a:t>国士舘人文科学論集</a:t>
            </a:r>
            <a:r>
              <a:rPr lang="en-US" altLang="ja-JP" dirty="0"/>
              <a:t>』</a:t>
            </a:r>
            <a:r>
              <a:rPr lang="ja-JP" altLang="en-US"/>
              <a:t>第 </a:t>
            </a:r>
            <a:r>
              <a:rPr lang="en-US" altLang="ja-JP" dirty="0"/>
              <a:t>2 </a:t>
            </a:r>
            <a:r>
              <a:rPr lang="ja-JP" altLang="en-US"/>
              <a:t>号</a:t>
            </a:r>
            <a:endParaRPr lang="en-US" altLang="ja-JP" dirty="0"/>
          </a:p>
          <a:p>
            <a:r>
              <a:rPr kumimoji="1" lang="ja-JP" altLang="en-US"/>
              <a:t>劉洋（</a:t>
            </a:r>
            <a:r>
              <a:rPr kumimoji="1" lang="en-US" altLang="ja-JP" dirty="0"/>
              <a:t>2021</a:t>
            </a:r>
            <a:r>
              <a:rPr kumimoji="1" lang="ja-JP" altLang="en-US"/>
              <a:t>）「</a:t>
            </a:r>
            <a:r>
              <a:rPr kumimoji="1" lang="ja-JP" altLang="en-US" sz="1200" b="1" i="0" kern="1200">
                <a:solidFill>
                  <a:schemeClr val="tx1"/>
                </a:solidFill>
                <a:effectLst/>
                <a:latin typeface="+mn-lt"/>
                <a:ea typeface="+mn-ea"/>
                <a:cs typeface="+mn-cs"/>
              </a:rPr>
              <a:t>日本に長期居住する外国人と日本人との格差：失業率に着目した考察」</a:t>
            </a:r>
            <a:r>
              <a:rPr kumimoji="1" lang="en" altLang="ja-JP" sz="1200" b="1" i="0" kern="1200" dirty="0">
                <a:solidFill>
                  <a:schemeClr val="tx1"/>
                </a:solidFill>
                <a:effectLst/>
                <a:latin typeface="+mn-lt"/>
                <a:ea typeface="+mn-ea"/>
                <a:cs typeface="+mn-cs"/>
              </a:rPr>
              <a:t>https://</a:t>
            </a:r>
            <a:r>
              <a:rPr kumimoji="1" lang="en" altLang="ja-JP" sz="1200" b="1" i="0" kern="1200" dirty="0" err="1">
                <a:solidFill>
                  <a:schemeClr val="tx1"/>
                </a:solidFill>
                <a:effectLst/>
                <a:latin typeface="+mn-lt"/>
                <a:ea typeface="+mn-ea"/>
                <a:cs typeface="+mn-cs"/>
              </a:rPr>
              <a:t>www.rieti.go.jp</a:t>
            </a:r>
            <a:r>
              <a:rPr kumimoji="1" lang="en" altLang="ja-JP" sz="1200" b="1" i="0" kern="1200" dirty="0">
                <a:solidFill>
                  <a:schemeClr val="tx1"/>
                </a:solidFill>
                <a:effectLst/>
                <a:latin typeface="+mn-lt"/>
                <a:ea typeface="+mn-ea"/>
                <a:cs typeface="+mn-cs"/>
              </a:rPr>
              <a:t>/</a:t>
            </a:r>
            <a:r>
              <a:rPr kumimoji="1" lang="en" altLang="ja-JP" sz="1200" b="1" i="0" kern="1200" dirty="0" err="1">
                <a:solidFill>
                  <a:schemeClr val="tx1"/>
                </a:solidFill>
                <a:effectLst/>
                <a:latin typeface="+mn-lt"/>
                <a:ea typeface="+mn-ea"/>
                <a:cs typeface="+mn-cs"/>
              </a:rPr>
              <a:t>jp</a:t>
            </a:r>
            <a:r>
              <a:rPr kumimoji="1" lang="en" altLang="ja-JP" sz="1200" b="1" i="0" kern="1200" dirty="0">
                <a:solidFill>
                  <a:schemeClr val="tx1"/>
                </a:solidFill>
                <a:effectLst/>
                <a:latin typeface="+mn-lt"/>
                <a:ea typeface="+mn-ea"/>
                <a:cs typeface="+mn-cs"/>
              </a:rPr>
              <a:t>/columns/s21_0016.html</a:t>
            </a:r>
          </a:p>
          <a:p>
            <a:r>
              <a:rPr kumimoji="1" lang="ja-JP" altLang="en-US" sz="1200" b="1" i="0" kern="1200">
                <a:solidFill>
                  <a:schemeClr val="tx1"/>
                </a:solidFill>
                <a:effectLst/>
                <a:latin typeface="+mn-lt"/>
                <a:ea typeface="+mn-ea"/>
                <a:cs typeface="+mn-cs"/>
              </a:rPr>
              <a:t>矢澤朋子（</a:t>
            </a:r>
            <a:r>
              <a:rPr kumimoji="1" lang="en-US" altLang="ja-JP" sz="1200" b="1" i="0" kern="1200" dirty="0">
                <a:solidFill>
                  <a:schemeClr val="tx1"/>
                </a:solidFill>
                <a:effectLst/>
                <a:latin typeface="+mn-lt"/>
                <a:ea typeface="+mn-ea"/>
                <a:cs typeface="+mn-cs"/>
              </a:rPr>
              <a:t>2020</a:t>
            </a:r>
            <a:r>
              <a:rPr kumimoji="1" lang="ja-JP" altLang="en-US" sz="1200" b="1" i="0" kern="1200">
                <a:solidFill>
                  <a:schemeClr val="tx1"/>
                </a:solidFill>
                <a:effectLst/>
                <a:latin typeface="+mn-lt"/>
                <a:ea typeface="+mn-ea"/>
                <a:cs typeface="+mn-cs"/>
              </a:rPr>
              <a:t>）「コロナ・ショックによる最大の被害者とは？」大和総研コラム</a:t>
            </a:r>
            <a:r>
              <a:rPr kumimoji="1" lang="en" altLang="ja-JP" sz="1200" b="1" i="0" kern="1200" dirty="0">
                <a:solidFill>
                  <a:schemeClr val="tx1"/>
                </a:solidFill>
                <a:effectLst/>
                <a:latin typeface="+mn-lt"/>
                <a:ea typeface="+mn-ea"/>
                <a:cs typeface="+mn-cs"/>
              </a:rPr>
              <a:t>https://</a:t>
            </a:r>
            <a:r>
              <a:rPr kumimoji="1" lang="en" altLang="ja-JP" sz="1200" b="1" i="0" kern="1200" dirty="0" err="1">
                <a:solidFill>
                  <a:schemeClr val="tx1"/>
                </a:solidFill>
                <a:effectLst/>
                <a:latin typeface="+mn-lt"/>
                <a:ea typeface="+mn-ea"/>
                <a:cs typeface="+mn-cs"/>
              </a:rPr>
              <a:t>www.dir.co.jp</a:t>
            </a:r>
            <a:r>
              <a:rPr kumimoji="1" lang="en" altLang="ja-JP" sz="1200" b="1" i="0" kern="1200" dirty="0">
                <a:solidFill>
                  <a:schemeClr val="tx1"/>
                </a:solidFill>
                <a:effectLst/>
                <a:latin typeface="+mn-lt"/>
                <a:ea typeface="+mn-ea"/>
                <a:cs typeface="+mn-cs"/>
              </a:rPr>
              <a:t>/report/column/20200616_010476.html</a:t>
            </a:r>
            <a:endParaRPr kumimoji="1" lang="ja-JP" altLang="en-US" sz="1200" b="1" i="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2A124E-1698-0740-B6B5-12B4BC5D8F04}" type="slidenum">
              <a:rPr kumimoji="1" lang="ja-JP" altLang="en-US" smtClean="0"/>
              <a:t>12</a:t>
            </a:fld>
            <a:endParaRPr kumimoji="1" lang="ja-JP" altLang="en-US"/>
          </a:p>
        </p:txBody>
      </p:sp>
    </p:spTree>
    <p:extLst>
      <p:ext uri="{BB962C8B-B14F-4D97-AF65-F5344CB8AC3E}">
        <p14:creationId xmlns:p14="http://schemas.microsoft.com/office/powerpoint/2010/main" val="163259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法務省</a:t>
            </a:r>
            <a:r>
              <a:rPr kumimoji="1" lang="en-US" altLang="ja-JP" dirty="0"/>
              <a:t>HP</a:t>
            </a:r>
            <a:r>
              <a:rPr kumimoji="1" lang="ja-JP" altLang="en-US"/>
              <a:t>より</a:t>
            </a:r>
          </a:p>
        </p:txBody>
      </p:sp>
      <p:sp>
        <p:nvSpPr>
          <p:cNvPr id="4" name="スライド番号プレースホルダー 3"/>
          <p:cNvSpPr>
            <a:spLocks noGrp="1"/>
          </p:cNvSpPr>
          <p:nvPr>
            <p:ph type="sldNum" sz="quarter" idx="5"/>
          </p:nvPr>
        </p:nvSpPr>
        <p:spPr/>
        <p:txBody>
          <a:bodyPr/>
          <a:lstStyle/>
          <a:p>
            <a:fld id="{E72A124E-1698-0740-B6B5-12B4BC5D8F04}" type="slidenum">
              <a:rPr kumimoji="1" lang="ja-JP" altLang="en-US" smtClean="0"/>
              <a:t>14</a:t>
            </a:fld>
            <a:endParaRPr kumimoji="1" lang="ja-JP" altLang="en-US"/>
          </a:p>
        </p:txBody>
      </p:sp>
    </p:spTree>
    <p:extLst>
      <p:ext uri="{BB962C8B-B14F-4D97-AF65-F5344CB8AC3E}">
        <p14:creationId xmlns:p14="http://schemas.microsoft.com/office/powerpoint/2010/main" val="20184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9DFCDD6E-81FB-4548-9AE9-EDC14ACEF549}"/>
              </a:ext>
            </a:extLst>
          </p:cNvPr>
          <p:cNvSpPr>
            <a:spLocks noGrp="1"/>
          </p:cNvSpPr>
          <p:nvPr>
            <p:ph type="dt" sz="half" idx="10"/>
          </p:nvPr>
        </p:nvSpPr>
        <p:spPr/>
        <p:txBody>
          <a:bodyPr/>
          <a:lstStyle>
            <a:lvl1pPr>
              <a:defRPr/>
            </a:lvl1pPr>
          </a:lstStyle>
          <a:p>
            <a:pPr>
              <a:defRPr/>
            </a:pPr>
            <a:fld id="{2E7E140F-6DAB-4BD4-89A7-DC5485CD8369}" type="datetimeFigureOut">
              <a:rPr lang="et-EE"/>
              <a:pPr>
                <a:defRPr/>
              </a:pPr>
              <a:t>18.01.2022</a:t>
            </a:fld>
            <a:endParaRPr lang="et-EE"/>
          </a:p>
        </p:txBody>
      </p:sp>
      <p:sp>
        <p:nvSpPr>
          <p:cNvPr id="5" name="Footer Placeholder 4">
            <a:extLst>
              <a:ext uri="{FF2B5EF4-FFF2-40B4-BE49-F238E27FC236}">
                <a16:creationId xmlns:a16="http://schemas.microsoft.com/office/drawing/2014/main" id="{3C0FE1CC-416F-4046-923B-17017D37F946}"/>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5A911925-D298-44DF-A653-201CBF31B1B2}"/>
              </a:ext>
            </a:extLst>
          </p:cNvPr>
          <p:cNvSpPr>
            <a:spLocks noGrp="1"/>
          </p:cNvSpPr>
          <p:nvPr>
            <p:ph type="sldNum" sz="quarter" idx="12"/>
          </p:nvPr>
        </p:nvSpPr>
        <p:spPr/>
        <p:txBody>
          <a:bodyPr/>
          <a:lstStyle>
            <a:lvl1pPr>
              <a:defRPr/>
            </a:lvl1pPr>
          </a:lstStyle>
          <a:p>
            <a:fld id="{8254B6EA-96FA-41F8-9732-E18D822DF3E7}" type="slidenum">
              <a:rPr lang="et-EE" altLang="ja-JP"/>
              <a:pPr/>
              <a:t>‹#›</a:t>
            </a:fld>
            <a:endParaRPr lang="et-EE" altLang="ja-JP"/>
          </a:p>
        </p:txBody>
      </p:sp>
    </p:spTree>
    <p:extLst>
      <p:ext uri="{BB962C8B-B14F-4D97-AF65-F5344CB8AC3E}">
        <p14:creationId xmlns:p14="http://schemas.microsoft.com/office/powerpoint/2010/main" val="410468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B20B29FE-6F65-414F-8ABA-53EF2F193AF7}"/>
              </a:ext>
            </a:extLst>
          </p:cNvPr>
          <p:cNvSpPr>
            <a:spLocks noGrp="1"/>
          </p:cNvSpPr>
          <p:nvPr>
            <p:ph type="dt" sz="half" idx="10"/>
          </p:nvPr>
        </p:nvSpPr>
        <p:spPr/>
        <p:txBody>
          <a:bodyPr/>
          <a:lstStyle>
            <a:lvl1pPr>
              <a:defRPr/>
            </a:lvl1pPr>
          </a:lstStyle>
          <a:p>
            <a:pPr>
              <a:defRPr/>
            </a:pPr>
            <a:fld id="{6383633B-D20C-41C2-915C-FC74D2562F60}" type="datetimeFigureOut">
              <a:rPr lang="et-EE"/>
              <a:pPr>
                <a:defRPr/>
              </a:pPr>
              <a:t>18.01.2022</a:t>
            </a:fld>
            <a:endParaRPr lang="et-EE"/>
          </a:p>
        </p:txBody>
      </p:sp>
      <p:sp>
        <p:nvSpPr>
          <p:cNvPr id="5" name="Footer Placeholder 4">
            <a:extLst>
              <a:ext uri="{FF2B5EF4-FFF2-40B4-BE49-F238E27FC236}">
                <a16:creationId xmlns:a16="http://schemas.microsoft.com/office/drawing/2014/main" id="{07E6A0A4-2161-4694-BB73-21BB9055DFEB}"/>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17AF3888-D69B-416F-A1DF-B2DB1C5B94CA}"/>
              </a:ext>
            </a:extLst>
          </p:cNvPr>
          <p:cNvSpPr>
            <a:spLocks noGrp="1"/>
          </p:cNvSpPr>
          <p:nvPr>
            <p:ph type="sldNum" sz="quarter" idx="12"/>
          </p:nvPr>
        </p:nvSpPr>
        <p:spPr/>
        <p:txBody>
          <a:bodyPr/>
          <a:lstStyle>
            <a:lvl1pPr>
              <a:defRPr/>
            </a:lvl1pPr>
          </a:lstStyle>
          <a:p>
            <a:fld id="{595E8FE8-885D-4086-AA8E-AAAF7ADD03AE}" type="slidenum">
              <a:rPr lang="et-EE" altLang="ja-JP"/>
              <a:pPr/>
              <a:t>‹#›</a:t>
            </a:fld>
            <a:endParaRPr lang="et-EE" altLang="ja-JP"/>
          </a:p>
        </p:txBody>
      </p:sp>
    </p:spTree>
    <p:extLst>
      <p:ext uri="{BB962C8B-B14F-4D97-AF65-F5344CB8AC3E}">
        <p14:creationId xmlns:p14="http://schemas.microsoft.com/office/powerpoint/2010/main" val="9021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72C2B305-2DBA-4A0E-A452-376AAF95C218}"/>
              </a:ext>
            </a:extLst>
          </p:cNvPr>
          <p:cNvSpPr>
            <a:spLocks noGrp="1"/>
          </p:cNvSpPr>
          <p:nvPr>
            <p:ph type="dt" sz="half" idx="10"/>
          </p:nvPr>
        </p:nvSpPr>
        <p:spPr/>
        <p:txBody>
          <a:bodyPr/>
          <a:lstStyle>
            <a:lvl1pPr>
              <a:defRPr/>
            </a:lvl1pPr>
          </a:lstStyle>
          <a:p>
            <a:pPr>
              <a:defRPr/>
            </a:pPr>
            <a:fld id="{E3B4D897-DE6E-4670-B9BC-EAFA3F65C391}" type="datetimeFigureOut">
              <a:rPr lang="et-EE"/>
              <a:pPr>
                <a:defRPr/>
              </a:pPr>
              <a:t>18.01.2022</a:t>
            </a:fld>
            <a:endParaRPr lang="et-EE"/>
          </a:p>
        </p:txBody>
      </p:sp>
      <p:sp>
        <p:nvSpPr>
          <p:cNvPr id="5" name="Footer Placeholder 4">
            <a:extLst>
              <a:ext uri="{FF2B5EF4-FFF2-40B4-BE49-F238E27FC236}">
                <a16:creationId xmlns:a16="http://schemas.microsoft.com/office/drawing/2014/main" id="{867876C4-76F3-4178-9733-F35F8FEF18E1}"/>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2AAEBF78-A2D7-44C1-8097-8F573A89A545}"/>
              </a:ext>
            </a:extLst>
          </p:cNvPr>
          <p:cNvSpPr>
            <a:spLocks noGrp="1"/>
          </p:cNvSpPr>
          <p:nvPr>
            <p:ph type="sldNum" sz="quarter" idx="12"/>
          </p:nvPr>
        </p:nvSpPr>
        <p:spPr/>
        <p:txBody>
          <a:bodyPr/>
          <a:lstStyle>
            <a:lvl1pPr>
              <a:defRPr/>
            </a:lvl1pPr>
          </a:lstStyle>
          <a:p>
            <a:fld id="{AAB18139-F4B2-4E66-B0FC-D38ED1837691}" type="slidenum">
              <a:rPr lang="et-EE" altLang="ja-JP"/>
              <a:pPr/>
              <a:t>‹#›</a:t>
            </a:fld>
            <a:endParaRPr lang="et-EE" altLang="ja-JP"/>
          </a:p>
        </p:txBody>
      </p:sp>
    </p:spTree>
    <p:extLst>
      <p:ext uri="{BB962C8B-B14F-4D97-AF65-F5344CB8AC3E}">
        <p14:creationId xmlns:p14="http://schemas.microsoft.com/office/powerpoint/2010/main" val="88498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CEADDA7B-F1BC-4DCC-9890-DEAEAA551E54}"/>
              </a:ext>
            </a:extLst>
          </p:cNvPr>
          <p:cNvSpPr>
            <a:spLocks noGrp="1"/>
          </p:cNvSpPr>
          <p:nvPr>
            <p:ph type="dt" sz="half" idx="10"/>
          </p:nvPr>
        </p:nvSpPr>
        <p:spPr/>
        <p:txBody>
          <a:bodyPr/>
          <a:lstStyle>
            <a:lvl1pPr>
              <a:defRPr/>
            </a:lvl1pPr>
          </a:lstStyle>
          <a:p>
            <a:pPr>
              <a:defRPr/>
            </a:pPr>
            <a:fld id="{AFB1E4EE-90CB-4060-8640-1254B0840390}" type="datetimeFigureOut">
              <a:rPr lang="et-EE"/>
              <a:pPr>
                <a:defRPr/>
              </a:pPr>
              <a:t>18.01.2022</a:t>
            </a:fld>
            <a:endParaRPr lang="et-EE"/>
          </a:p>
        </p:txBody>
      </p:sp>
      <p:sp>
        <p:nvSpPr>
          <p:cNvPr id="5" name="Footer Placeholder 4">
            <a:extLst>
              <a:ext uri="{FF2B5EF4-FFF2-40B4-BE49-F238E27FC236}">
                <a16:creationId xmlns:a16="http://schemas.microsoft.com/office/drawing/2014/main" id="{7DA0AD6E-B3A3-4B53-9911-9DC147BCBD62}"/>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5E48946E-341D-4C7A-9EF8-5C1E78BA1846}"/>
              </a:ext>
            </a:extLst>
          </p:cNvPr>
          <p:cNvSpPr>
            <a:spLocks noGrp="1"/>
          </p:cNvSpPr>
          <p:nvPr>
            <p:ph type="sldNum" sz="quarter" idx="12"/>
          </p:nvPr>
        </p:nvSpPr>
        <p:spPr/>
        <p:txBody>
          <a:bodyPr/>
          <a:lstStyle>
            <a:lvl1pPr>
              <a:defRPr/>
            </a:lvl1pPr>
          </a:lstStyle>
          <a:p>
            <a:fld id="{FD8EA3E8-3818-4DBF-B3DD-8ADC0A24AABC}" type="slidenum">
              <a:rPr lang="et-EE" altLang="ja-JP"/>
              <a:pPr/>
              <a:t>‹#›</a:t>
            </a:fld>
            <a:endParaRPr lang="et-EE" altLang="ja-JP"/>
          </a:p>
        </p:txBody>
      </p:sp>
    </p:spTree>
    <p:extLst>
      <p:ext uri="{BB962C8B-B14F-4D97-AF65-F5344CB8AC3E}">
        <p14:creationId xmlns:p14="http://schemas.microsoft.com/office/powerpoint/2010/main" val="166714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1EB9F99B-0D98-4136-9C40-56F82924D0AB}"/>
              </a:ext>
            </a:extLst>
          </p:cNvPr>
          <p:cNvSpPr>
            <a:spLocks noGrp="1"/>
          </p:cNvSpPr>
          <p:nvPr>
            <p:ph type="dt" sz="half" idx="10"/>
          </p:nvPr>
        </p:nvSpPr>
        <p:spPr/>
        <p:txBody>
          <a:bodyPr/>
          <a:lstStyle>
            <a:lvl1pPr>
              <a:defRPr/>
            </a:lvl1pPr>
          </a:lstStyle>
          <a:p>
            <a:pPr>
              <a:defRPr/>
            </a:pPr>
            <a:fld id="{745CA46F-D4D2-48FC-8240-4CA090055FEE}" type="datetimeFigureOut">
              <a:rPr lang="et-EE"/>
              <a:pPr>
                <a:defRPr/>
              </a:pPr>
              <a:t>18.01.2022</a:t>
            </a:fld>
            <a:endParaRPr lang="et-EE"/>
          </a:p>
        </p:txBody>
      </p:sp>
      <p:sp>
        <p:nvSpPr>
          <p:cNvPr id="5" name="Footer Placeholder 4">
            <a:extLst>
              <a:ext uri="{FF2B5EF4-FFF2-40B4-BE49-F238E27FC236}">
                <a16:creationId xmlns:a16="http://schemas.microsoft.com/office/drawing/2014/main" id="{8DFEAA54-56C7-43AD-A956-28F492ABC26E}"/>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58EFF366-39BB-42C3-ACE0-2E4D5311C5B1}"/>
              </a:ext>
            </a:extLst>
          </p:cNvPr>
          <p:cNvSpPr>
            <a:spLocks noGrp="1"/>
          </p:cNvSpPr>
          <p:nvPr>
            <p:ph type="sldNum" sz="quarter" idx="12"/>
          </p:nvPr>
        </p:nvSpPr>
        <p:spPr/>
        <p:txBody>
          <a:bodyPr/>
          <a:lstStyle>
            <a:lvl1pPr>
              <a:defRPr/>
            </a:lvl1pPr>
          </a:lstStyle>
          <a:p>
            <a:fld id="{2F096D90-6A79-4EE3-B536-EB736AF0D985}" type="slidenum">
              <a:rPr lang="et-EE" altLang="ja-JP"/>
              <a:pPr/>
              <a:t>‹#›</a:t>
            </a:fld>
            <a:endParaRPr lang="et-EE" altLang="ja-JP"/>
          </a:p>
        </p:txBody>
      </p:sp>
    </p:spTree>
    <p:extLst>
      <p:ext uri="{BB962C8B-B14F-4D97-AF65-F5344CB8AC3E}">
        <p14:creationId xmlns:p14="http://schemas.microsoft.com/office/powerpoint/2010/main" val="2351837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807945-E557-49BD-8B04-D304609DBB30}"/>
              </a:ext>
            </a:extLst>
          </p:cNvPr>
          <p:cNvSpPr>
            <a:spLocks noGrp="1"/>
          </p:cNvSpPr>
          <p:nvPr>
            <p:ph type="dt" sz="half" idx="10"/>
          </p:nvPr>
        </p:nvSpPr>
        <p:spPr/>
        <p:txBody>
          <a:bodyPr/>
          <a:lstStyle>
            <a:lvl1pPr>
              <a:defRPr/>
            </a:lvl1pPr>
          </a:lstStyle>
          <a:p>
            <a:pPr>
              <a:defRPr/>
            </a:pPr>
            <a:fld id="{57B17DBE-4CE7-4874-9C2F-F53E4F449A68}" type="datetimeFigureOut">
              <a:rPr lang="et-EE"/>
              <a:pPr>
                <a:defRPr/>
              </a:pPr>
              <a:t>18.01.2022</a:t>
            </a:fld>
            <a:endParaRPr lang="et-EE"/>
          </a:p>
        </p:txBody>
      </p:sp>
      <p:sp>
        <p:nvSpPr>
          <p:cNvPr id="5" name="Footer Placeholder 4">
            <a:extLst>
              <a:ext uri="{FF2B5EF4-FFF2-40B4-BE49-F238E27FC236}">
                <a16:creationId xmlns:a16="http://schemas.microsoft.com/office/drawing/2014/main" id="{0C108E11-981E-4724-9916-E7662C9C4335}"/>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B70BF661-FF54-4F09-AC46-F8518EC3548E}"/>
              </a:ext>
            </a:extLst>
          </p:cNvPr>
          <p:cNvSpPr>
            <a:spLocks noGrp="1"/>
          </p:cNvSpPr>
          <p:nvPr>
            <p:ph type="sldNum" sz="quarter" idx="12"/>
          </p:nvPr>
        </p:nvSpPr>
        <p:spPr/>
        <p:txBody>
          <a:bodyPr/>
          <a:lstStyle>
            <a:lvl1pPr>
              <a:defRPr/>
            </a:lvl1pPr>
          </a:lstStyle>
          <a:p>
            <a:fld id="{3E63E1C5-FE07-4AB7-B2A1-0D5BC5EE3D86}" type="slidenum">
              <a:rPr lang="et-EE" altLang="ja-JP"/>
              <a:pPr/>
              <a:t>‹#›</a:t>
            </a:fld>
            <a:endParaRPr lang="et-EE" altLang="ja-JP"/>
          </a:p>
        </p:txBody>
      </p:sp>
    </p:spTree>
    <p:extLst>
      <p:ext uri="{BB962C8B-B14F-4D97-AF65-F5344CB8AC3E}">
        <p14:creationId xmlns:p14="http://schemas.microsoft.com/office/powerpoint/2010/main" val="3107817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3">
            <a:extLst>
              <a:ext uri="{FF2B5EF4-FFF2-40B4-BE49-F238E27FC236}">
                <a16:creationId xmlns:a16="http://schemas.microsoft.com/office/drawing/2014/main" id="{57F3D4E2-BDA0-46B3-9E01-E39D2B1495FC}"/>
              </a:ext>
            </a:extLst>
          </p:cNvPr>
          <p:cNvSpPr>
            <a:spLocks noGrp="1"/>
          </p:cNvSpPr>
          <p:nvPr>
            <p:ph type="dt" sz="half" idx="10"/>
          </p:nvPr>
        </p:nvSpPr>
        <p:spPr/>
        <p:txBody>
          <a:bodyPr/>
          <a:lstStyle>
            <a:lvl1pPr>
              <a:defRPr/>
            </a:lvl1pPr>
          </a:lstStyle>
          <a:p>
            <a:pPr>
              <a:defRPr/>
            </a:pPr>
            <a:fld id="{4F42E778-0029-41B5-ABF4-2C057F0F2310}" type="datetimeFigureOut">
              <a:rPr lang="et-EE"/>
              <a:pPr>
                <a:defRPr/>
              </a:pPr>
              <a:t>18.01.2022</a:t>
            </a:fld>
            <a:endParaRPr lang="et-EE"/>
          </a:p>
        </p:txBody>
      </p:sp>
      <p:sp>
        <p:nvSpPr>
          <p:cNvPr id="6" name="Footer Placeholder 4">
            <a:extLst>
              <a:ext uri="{FF2B5EF4-FFF2-40B4-BE49-F238E27FC236}">
                <a16:creationId xmlns:a16="http://schemas.microsoft.com/office/drawing/2014/main" id="{06BBEC3C-8352-4857-8C69-F724DC983800}"/>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D553C783-7A41-457A-9032-1E0D973A9422}"/>
              </a:ext>
            </a:extLst>
          </p:cNvPr>
          <p:cNvSpPr>
            <a:spLocks noGrp="1"/>
          </p:cNvSpPr>
          <p:nvPr>
            <p:ph type="sldNum" sz="quarter" idx="12"/>
          </p:nvPr>
        </p:nvSpPr>
        <p:spPr/>
        <p:txBody>
          <a:bodyPr/>
          <a:lstStyle>
            <a:lvl1pPr>
              <a:defRPr/>
            </a:lvl1pPr>
          </a:lstStyle>
          <a:p>
            <a:fld id="{1C716F22-C4D9-4838-A37D-839F06485230}" type="slidenum">
              <a:rPr lang="et-EE" altLang="ja-JP"/>
              <a:pPr/>
              <a:t>‹#›</a:t>
            </a:fld>
            <a:endParaRPr lang="et-EE" altLang="ja-JP"/>
          </a:p>
        </p:txBody>
      </p:sp>
    </p:spTree>
    <p:extLst>
      <p:ext uri="{BB962C8B-B14F-4D97-AF65-F5344CB8AC3E}">
        <p14:creationId xmlns:p14="http://schemas.microsoft.com/office/powerpoint/2010/main" val="81847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3">
            <a:extLst>
              <a:ext uri="{FF2B5EF4-FFF2-40B4-BE49-F238E27FC236}">
                <a16:creationId xmlns:a16="http://schemas.microsoft.com/office/drawing/2014/main" id="{BE736A04-C0C4-42F4-8AA2-EBFC673A4A33}"/>
              </a:ext>
            </a:extLst>
          </p:cNvPr>
          <p:cNvSpPr>
            <a:spLocks noGrp="1"/>
          </p:cNvSpPr>
          <p:nvPr>
            <p:ph type="dt" sz="half" idx="10"/>
          </p:nvPr>
        </p:nvSpPr>
        <p:spPr/>
        <p:txBody>
          <a:bodyPr/>
          <a:lstStyle>
            <a:lvl1pPr>
              <a:defRPr/>
            </a:lvl1pPr>
          </a:lstStyle>
          <a:p>
            <a:pPr>
              <a:defRPr/>
            </a:pPr>
            <a:fld id="{03C0536F-0786-4557-9C6B-580B59F7427B}" type="datetimeFigureOut">
              <a:rPr lang="et-EE"/>
              <a:pPr>
                <a:defRPr/>
              </a:pPr>
              <a:t>18.01.2022</a:t>
            </a:fld>
            <a:endParaRPr lang="et-EE"/>
          </a:p>
        </p:txBody>
      </p:sp>
      <p:sp>
        <p:nvSpPr>
          <p:cNvPr id="8" name="Footer Placeholder 4">
            <a:extLst>
              <a:ext uri="{FF2B5EF4-FFF2-40B4-BE49-F238E27FC236}">
                <a16:creationId xmlns:a16="http://schemas.microsoft.com/office/drawing/2014/main" id="{445A8FFF-F5A6-4CF3-8B7F-B1B15C641BCD}"/>
              </a:ext>
            </a:extLst>
          </p:cNvPr>
          <p:cNvSpPr>
            <a:spLocks noGrp="1"/>
          </p:cNvSpPr>
          <p:nvPr>
            <p:ph type="ftr" sz="quarter" idx="11"/>
          </p:nvPr>
        </p:nvSpPr>
        <p:spPr/>
        <p:txBody>
          <a:bodyPr/>
          <a:lstStyle>
            <a:lvl1pPr>
              <a:defRPr/>
            </a:lvl1pPr>
          </a:lstStyle>
          <a:p>
            <a:pPr>
              <a:defRPr/>
            </a:pPr>
            <a:endParaRPr lang="et-EE"/>
          </a:p>
        </p:txBody>
      </p:sp>
      <p:sp>
        <p:nvSpPr>
          <p:cNvPr id="9" name="Slide Number Placeholder 5">
            <a:extLst>
              <a:ext uri="{FF2B5EF4-FFF2-40B4-BE49-F238E27FC236}">
                <a16:creationId xmlns:a16="http://schemas.microsoft.com/office/drawing/2014/main" id="{33FED654-F215-4445-BECB-113C30AF54B0}"/>
              </a:ext>
            </a:extLst>
          </p:cNvPr>
          <p:cNvSpPr>
            <a:spLocks noGrp="1"/>
          </p:cNvSpPr>
          <p:nvPr>
            <p:ph type="sldNum" sz="quarter" idx="12"/>
          </p:nvPr>
        </p:nvSpPr>
        <p:spPr/>
        <p:txBody>
          <a:bodyPr/>
          <a:lstStyle>
            <a:lvl1pPr>
              <a:defRPr/>
            </a:lvl1pPr>
          </a:lstStyle>
          <a:p>
            <a:fld id="{F91F5A34-BF05-4FF2-8CB0-126DCD4F9309}" type="slidenum">
              <a:rPr lang="et-EE" altLang="ja-JP"/>
              <a:pPr/>
              <a:t>‹#›</a:t>
            </a:fld>
            <a:endParaRPr lang="et-EE" altLang="ja-JP"/>
          </a:p>
        </p:txBody>
      </p:sp>
    </p:spTree>
    <p:extLst>
      <p:ext uri="{BB962C8B-B14F-4D97-AF65-F5344CB8AC3E}">
        <p14:creationId xmlns:p14="http://schemas.microsoft.com/office/powerpoint/2010/main" val="23248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3">
            <a:extLst>
              <a:ext uri="{FF2B5EF4-FFF2-40B4-BE49-F238E27FC236}">
                <a16:creationId xmlns:a16="http://schemas.microsoft.com/office/drawing/2014/main" id="{E182B92A-1049-4DBD-802A-6F998DE83CE6}"/>
              </a:ext>
            </a:extLst>
          </p:cNvPr>
          <p:cNvSpPr>
            <a:spLocks noGrp="1"/>
          </p:cNvSpPr>
          <p:nvPr>
            <p:ph type="dt" sz="half" idx="10"/>
          </p:nvPr>
        </p:nvSpPr>
        <p:spPr/>
        <p:txBody>
          <a:bodyPr/>
          <a:lstStyle>
            <a:lvl1pPr>
              <a:defRPr/>
            </a:lvl1pPr>
          </a:lstStyle>
          <a:p>
            <a:pPr>
              <a:defRPr/>
            </a:pPr>
            <a:fld id="{F06F9B05-D2A6-4C28-8523-BAC1C052C7D5}" type="datetimeFigureOut">
              <a:rPr lang="et-EE"/>
              <a:pPr>
                <a:defRPr/>
              </a:pPr>
              <a:t>18.01.2022</a:t>
            </a:fld>
            <a:endParaRPr lang="et-EE"/>
          </a:p>
        </p:txBody>
      </p:sp>
      <p:sp>
        <p:nvSpPr>
          <p:cNvPr id="4" name="Footer Placeholder 4">
            <a:extLst>
              <a:ext uri="{FF2B5EF4-FFF2-40B4-BE49-F238E27FC236}">
                <a16:creationId xmlns:a16="http://schemas.microsoft.com/office/drawing/2014/main" id="{DB34EE33-CBC3-47D0-BE86-08B06160E1BC}"/>
              </a:ext>
            </a:extLst>
          </p:cNvPr>
          <p:cNvSpPr>
            <a:spLocks noGrp="1"/>
          </p:cNvSpPr>
          <p:nvPr>
            <p:ph type="ftr" sz="quarter" idx="11"/>
          </p:nvPr>
        </p:nvSpPr>
        <p:spPr/>
        <p:txBody>
          <a:bodyPr/>
          <a:lstStyle>
            <a:lvl1pPr>
              <a:defRPr/>
            </a:lvl1pPr>
          </a:lstStyle>
          <a:p>
            <a:pPr>
              <a:defRPr/>
            </a:pPr>
            <a:endParaRPr lang="et-EE"/>
          </a:p>
        </p:txBody>
      </p:sp>
      <p:sp>
        <p:nvSpPr>
          <p:cNvPr id="5" name="Slide Number Placeholder 5">
            <a:extLst>
              <a:ext uri="{FF2B5EF4-FFF2-40B4-BE49-F238E27FC236}">
                <a16:creationId xmlns:a16="http://schemas.microsoft.com/office/drawing/2014/main" id="{21FAEB9A-B231-46B9-8F63-61EEEEE67B83}"/>
              </a:ext>
            </a:extLst>
          </p:cNvPr>
          <p:cNvSpPr>
            <a:spLocks noGrp="1"/>
          </p:cNvSpPr>
          <p:nvPr>
            <p:ph type="sldNum" sz="quarter" idx="12"/>
          </p:nvPr>
        </p:nvSpPr>
        <p:spPr/>
        <p:txBody>
          <a:bodyPr/>
          <a:lstStyle>
            <a:lvl1pPr>
              <a:defRPr/>
            </a:lvl1pPr>
          </a:lstStyle>
          <a:p>
            <a:fld id="{EC3CCD5E-4421-4BF4-8ABF-CE2F479D0170}" type="slidenum">
              <a:rPr lang="et-EE" altLang="ja-JP"/>
              <a:pPr/>
              <a:t>‹#›</a:t>
            </a:fld>
            <a:endParaRPr lang="et-EE" altLang="ja-JP"/>
          </a:p>
        </p:txBody>
      </p:sp>
    </p:spTree>
    <p:extLst>
      <p:ext uri="{BB962C8B-B14F-4D97-AF65-F5344CB8AC3E}">
        <p14:creationId xmlns:p14="http://schemas.microsoft.com/office/powerpoint/2010/main" val="2401794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F67282-FFEC-45C6-8FE0-9706C4C49328}"/>
              </a:ext>
            </a:extLst>
          </p:cNvPr>
          <p:cNvSpPr>
            <a:spLocks noGrp="1"/>
          </p:cNvSpPr>
          <p:nvPr>
            <p:ph type="dt" sz="half" idx="10"/>
          </p:nvPr>
        </p:nvSpPr>
        <p:spPr/>
        <p:txBody>
          <a:bodyPr/>
          <a:lstStyle>
            <a:lvl1pPr>
              <a:defRPr/>
            </a:lvl1pPr>
          </a:lstStyle>
          <a:p>
            <a:pPr>
              <a:defRPr/>
            </a:pPr>
            <a:fld id="{1A762315-FEAD-48F8-B8BD-529161D0ACB2}" type="datetimeFigureOut">
              <a:rPr lang="et-EE"/>
              <a:pPr>
                <a:defRPr/>
              </a:pPr>
              <a:t>18.01.2022</a:t>
            </a:fld>
            <a:endParaRPr lang="et-EE"/>
          </a:p>
        </p:txBody>
      </p:sp>
      <p:sp>
        <p:nvSpPr>
          <p:cNvPr id="3" name="Footer Placeholder 4">
            <a:extLst>
              <a:ext uri="{FF2B5EF4-FFF2-40B4-BE49-F238E27FC236}">
                <a16:creationId xmlns:a16="http://schemas.microsoft.com/office/drawing/2014/main" id="{0BBF35C3-F8EC-4D74-8AD1-05D405957351}"/>
              </a:ext>
            </a:extLst>
          </p:cNvPr>
          <p:cNvSpPr>
            <a:spLocks noGrp="1"/>
          </p:cNvSpPr>
          <p:nvPr>
            <p:ph type="ftr" sz="quarter" idx="11"/>
          </p:nvPr>
        </p:nvSpPr>
        <p:spPr/>
        <p:txBody>
          <a:bodyPr/>
          <a:lstStyle>
            <a:lvl1pPr>
              <a:defRPr/>
            </a:lvl1pPr>
          </a:lstStyle>
          <a:p>
            <a:pPr>
              <a:defRPr/>
            </a:pPr>
            <a:endParaRPr lang="et-EE"/>
          </a:p>
        </p:txBody>
      </p:sp>
      <p:sp>
        <p:nvSpPr>
          <p:cNvPr id="4" name="Slide Number Placeholder 5">
            <a:extLst>
              <a:ext uri="{FF2B5EF4-FFF2-40B4-BE49-F238E27FC236}">
                <a16:creationId xmlns:a16="http://schemas.microsoft.com/office/drawing/2014/main" id="{9493B7AB-36A6-424E-8EF7-1CC7D1D439FD}"/>
              </a:ext>
            </a:extLst>
          </p:cNvPr>
          <p:cNvSpPr>
            <a:spLocks noGrp="1"/>
          </p:cNvSpPr>
          <p:nvPr>
            <p:ph type="sldNum" sz="quarter" idx="12"/>
          </p:nvPr>
        </p:nvSpPr>
        <p:spPr/>
        <p:txBody>
          <a:bodyPr/>
          <a:lstStyle>
            <a:lvl1pPr>
              <a:defRPr/>
            </a:lvl1pPr>
          </a:lstStyle>
          <a:p>
            <a:fld id="{6B4AFF6B-40F4-4865-8CAD-DA8A3099BBC4}" type="slidenum">
              <a:rPr lang="et-EE" altLang="ja-JP"/>
              <a:pPr/>
              <a:t>‹#›</a:t>
            </a:fld>
            <a:endParaRPr lang="et-EE" altLang="ja-JP"/>
          </a:p>
        </p:txBody>
      </p:sp>
    </p:spTree>
    <p:extLst>
      <p:ext uri="{BB962C8B-B14F-4D97-AF65-F5344CB8AC3E}">
        <p14:creationId xmlns:p14="http://schemas.microsoft.com/office/powerpoint/2010/main" val="4211510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1BAE298-DF3B-45B3-9175-B176C03717D8}"/>
              </a:ext>
            </a:extLst>
          </p:cNvPr>
          <p:cNvSpPr>
            <a:spLocks noGrp="1"/>
          </p:cNvSpPr>
          <p:nvPr>
            <p:ph type="dt" sz="half" idx="10"/>
          </p:nvPr>
        </p:nvSpPr>
        <p:spPr/>
        <p:txBody>
          <a:bodyPr/>
          <a:lstStyle>
            <a:lvl1pPr>
              <a:defRPr/>
            </a:lvl1pPr>
          </a:lstStyle>
          <a:p>
            <a:pPr>
              <a:defRPr/>
            </a:pPr>
            <a:fld id="{46456613-010D-4271-A394-D50BCD34A269}" type="datetimeFigureOut">
              <a:rPr lang="et-EE"/>
              <a:pPr>
                <a:defRPr/>
              </a:pPr>
              <a:t>18.01.2022</a:t>
            </a:fld>
            <a:endParaRPr lang="et-EE"/>
          </a:p>
        </p:txBody>
      </p:sp>
      <p:sp>
        <p:nvSpPr>
          <p:cNvPr id="6" name="Footer Placeholder 4">
            <a:extLst>
              <a:ext uri="{FF2B5EF4-FFF2-40B4-BE49-F238E27FC236}">
                <a16:creationId xmlns:a16="http://schemas.microsoft.com/office/drawing/2014/main" id="{A5779D16-1C02-4A08-9FD8-CA64105D8ABE}"/>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4D60A23A-A33D-4E4B-94F5-12555E080309}"/>
              </a:ext>
            </a:extLst>
          </p:cNvPr>
          <p:cNvSpPr>
            <a:spLocks noGrp="1"/>
          </p:cNvSpPr>
          <p:nvPr>
            <p:ph type="sldNum" sz="quarter" idx="12"/>
          </p:nvPr>
        </p:nvSpPr>
        <p:spPr/>
        <p:txBody>
          <a:bodyPr/>
          <a:lstStyle>
            <a:lvl1pPr>
              <a:defRPr/>
            </a:lvl1pPr>
          </a:lstStyle>
          <a:p>
            <a:fld id="{EE9EEB49-C101-4704-9E46-D0887BC55CC0}" type="slidenum">
              <a:rPr lang="et-EE" altLang="ja-JP"/>
              <a:pPr/>
              <a:t>‹#›</a:t>
            </a:fld>
            <a:endParaRPr lang="et-EE" altLang="ja-JP"/>
          </a:p>
        </p:txBody>
      </p:sp>
    </p:spTree>
    <p:extLst>
      <p:ext uri="{BB962C8B-B14F-4D97-AF65-F5344CB8AC3E}">
        <p14:creationId xmlns:p14="http://schemas.microsoft.com/office/powerpoint/2010/main" val="142783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F773D909-1483-4236-87F3-6923AE9524D0}"/>
              </a:ext>
            </a:extLst>
          </p:cNvPr>
          <p:cNvSpPr>
            <a:spLocks noGrp="1"/>
          </p:cNvSpPr>
          <p:nvPr>
            <p:ph type="dt" sz="half" idx="10"/>
          </p:nvPr>
        </p:nvSpPr>
        <p:spPr/>
        <p:txBody>
          <a:bodyPr/>
          <a:lstStyle>
            <a:lvl1pPr>
              <a:defRPr/>
            </a:lvl1pPr>
          </a:lstStyle>
          <a:p>
            <a:pPr>
              <a:defRPr/>
            </a:pPr>
            <a:fld id="{5829B5F6-2A9A-474E-901D-D625D925B845}" type="datetimeFigureOut">
              <a:rPr lang="et-EE"/>
              <a:pPr>
                <a:defRPr/>
              </a:pPr>
              <a:t>18.01.2022</a:t>
            </a:fld>
            <a:endParaRPr lang="et-EE"/>
          </a:p>
        </p:txBody>
      </p:sp>
      <p:sp>
        <p:nvSpPr>
          <p:cNvPr id="5" name="Footer Placeholder 4">
            <a:extLst>
              <a:ext uri="{FF2B5EF4-FFF2-40B4-BE49-F238E27FC236}">
                <a16:creationId xmlns:a16="http://schemas.microsoft.com/office/drawing/2014/main" id="{ADDF6259-56A7-464C-ABE9-E536C0BC4E7A}"/>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37A0D937-F724-4831-B830-69C177F80034}"/>
              </a:ext>
            </a:extLst>
          </p:cNvPr>
          <p:cNvSpPr>
            <a:spLocks noGrp="1"/>
          </p:cNvSpPr>
          <p:nvPr>
            <p:ph type="sldNum" sz="quarter" idx="12"/>
          </p:nvPr>
        </p:nvSpPr>
        <p:spPr/>
        <p:txBody>
          <a:bodyPr/>
          <a:lstStyle>
            <a:lvl1pPr>
              <a:defRPr/>
            </a:lvl1pPr>
          </a:lstStyle>
          <a:p>
            <a:fld id="{69014380-5849-4DEF-AEDC-7F7F2B1716D2}" type="slidenum">
              <a:rPr lang="et-EE" altLang="ja-JP"/>
              <a:pPr/>
              <a:t>‹#›</a:t>
            </a:fld>
            <a:endParaRPr lang="et-EE" altLang="ja-JP"/>
          </a:p>
        </p:txBody>
      </p:sp>
    </p:spTree>
    <p:extLst>
      <p:ext uri="{BB962C8B-B14F-4D97-AF65-F5344CB8AC3E}">
        <p14:creationId xmlns:p14="http://schemas.microsoft.com/office/powerpoint/2010/main" val="1325572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378E1C-2038-42F2-8DD0-54E00C5201F7}"/>
              </a:ext>
            </a:extLst>
          </p:cNvPr>
          <p:cNvSpPr>
            <a:spLocks noGrp="1"/>
          </p:cNvSpPr>
          <p:nvPr>
            <p:ph type="dt" sz="half" idx="10"/>
          </p:nvPr>
        </p:nvSpPr>
        <p:spPr/>
        <p:txBody>
          <a:bodyPr/>
          <a:lstStyle>
            <a:lvl1pPr>
              <a:defRPr/>
            </a:lvl1pPr>
          </a:lstStyle>
          <a:p>
            <a:pPr>
              <a:defRPr/>
            </a:pPr>
            <a:fld id="{CCC126B5-D5AE-4C0B-AD66-855C93B28041}" type="datetimeFigureOut">
              <a:rPr lang="et-EE"/>
              <a:pPr>
                <a:defRPr/>
              </a:pPr>
              <a:t>18.01.2022</a:t>
            </a:fld>
            <a:endParaRPr lang="et-EE"/>
          </a:p>
        </p:txBody>
      </p:sp>
      <p:sp>
        <p:nvSpPr>
          <p:cNvPr id="6" name="Footer Placeholder 4">
            <a:extLst>
              <a:ext uri="{FF2B5EF4-FFF2-40B4-BE49-F238E27FC236}">
                <a16:creationId xmlns:a16="http://schemas.microsoft.com/office/drawing/2014/main" id="{B98F091E-B4F4-4404-BFAE-822007524556}"/>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F58BA7A5-5B28-4802-AA37-A3BBA404FA31}"/>
              </a:ext>
            </a:extLst>
          </p:cNvPr>
          <p:cNvSpPr>
            <a:spLocks noGrp="1"/>
          </p:cNvSpPr>
          <p:nvPr>
            <p:ph type="sldNum" sz="quarter" idx="12"/>
          </p:nvPr>
        </p:nvSpPr>
        <p:spPr/>
        <p:txBody>
          <a:bodyPr/>
          <a:lstStyle>
            <a:lvl1pPr>
              <a:defRPr/>
            </a:lvl1pPr>
          </a:lstStyle>
          <a:p>
            <a:fld id="{9121ADE4-7D61-46B1-BE64-77653DD5E18C}" type="slidenum">
              <a:rPr lang="et-EE" altLang="ja-JP"/>
              <a:pPr/>
              <a:t>‹#›</a:t>
            </a:fld>
            <a:endParaRPr lang="et-EE" altLang="ja-JP"/>
          </a:p>
        </p:txBody>
      </p:sp>
    </p:spTree>
    <p:extLst>
      <p:ext uri="{BB962C8B-B14F-4D97-AF65-F5344CB8AC3E}">
        <p14:creationId xmlns:p14="http://schemas.microsoft.com/office/powerpoint/2010/main" val="2366820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DA29F4B5-4B6E-4D20-AA88-B4F308D14590}"/>
              </a:ext>
            </a:extLst>
          </p:cNvPr>
          <p:cNvSpPr>
            <a:spLocks noGrp="1"/>
          </p:cNvSpPr>
          <p:nvPr>
            <p:ph type="dt" sz="half" idx="10"/>
          </p:nvPr>
        </p:nvSpPr>
        <p:spPr/>
        <p:txBody>
          <a:bodyPr/>
          <a:lstStyle>
            <a:lvl1pPr>
              <a:defRPr/>
            </a:lvl1pPr>
          </a:lstStyle>
          <a:p>
            <a:pPr>
              <a:defRPr/>
            </a:pPr>
            <a:fld id="{755956CD-5F63-4D70-9BF2-FE237B41225C}" type="datetimeFigureOut">
              <a:rPr lang="et-EE"/>
              <a:pPr>
                <a:defRPr/>
              </a:pPr>
              <a:t>18.01.2022</a:t>
            </a:fld>
            <a:endParaRPr lang="et-EE"/>
          </a:p>
        </p:txBody>
      </p:sp>
      <p:sp>
        <p:nvSpPr>
          <p:cNvPr id="5" name="Footer Placeholder 4">
            <a:extLst>
              <a:ext uri="{FF2B5EF4-FFF2-40B4-BE49-F238E27FC236}">
                <a16:creationId xmlns:a16="http://schemas.microsoft.com/office/drawing/2014/main" id="{1345C2EC-61D9-4B94-BC65-62CEA92D413B}"/>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49C64B20-A000-441E-9A0A-B9198E6D06EE}"/>
              </a:ext>
            </a:extLst>
          </p:cNvPr>
          <p:cNvSpPr>
            <a:spLocks noGrp="1"/>
          </p:cNvSpPr>
          <p:nvPr>
            <p:ph type="sldNum" sz="quarter" idx="12"/>
          </p:nvPr>
        </p:nvSpPr>
        <p:spPr/>
        <p:txBody>
          <a:bodyPr/>
          <a:lstStyle>
            <a:lvl1pPr>
              <a:defRPr/>
            </a:lvl1pPr>
          </a:lstStyle>
          <a:p>
            <a:fld id="{E9A427AA-DC44-4AA4-9287-55D9A912E7D3}" type="slidenum">
              <a:rPr lang="et-EE" altLang="ja-JP"/>
              <a:pPr/>
              <a:t>‹#›</a:t>
            </a:fld>
            <a:endParaRPr lang="et-EE" altLang="ja-JP"/>
          </a:p>
        </p:txBody>
      </p:sp>
    </p:spTree>
    <p:extLst>
      <p:ext uri="{BB962C8B-B14F-4D97-AF65-F5344CB8AC3E}">
        <p14:creationId xmlns:p14="http://schemas.microsoft.com/office/powerpoint/2010/main" val="2396858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A591C211-8609-4D32-AA5E-626E58EE3120}"/>
              </a:ext>
            </a:extLst>
          </p:cNvPr>
          <p:cNvSpPr>
            <a:spLocks noGrp="1"/>
          </p:cNvSpPr>
          <p:nvPr>
            <p:ph type="dt" sz="half" idx="10"/>
          </p:nvPr>
        </p:nvSpPr>
        <p:spPr/>
        <p:txBody>
          <a:bodyPr/>
          <a:lstStyle>
            <a:lvl1pPr>
              <a:defRPr/>
            </a:lvl1pPr>
          </a:lstStyle>
          <a:p>
            <a:pPr>
              <a:defRPr/>
            </a:pPr>
            <a:fld id="{AEC22261-2554-4849-AD28-D97009FD606B}" type="datetimeFigureOut">
              <a:rPr lang="et-EE"/>
              <a:pPr>
                <a:defRPr/>
              </a:pPr>
              <a:t>18.01.2022</a:t>
            </a:fld>
            <a:endParaRPr lang="et-EE"/>
          </a:p>
        </p:txBody>
      </p:sp>
      <p:sp>
        <p:nvSpPr>
          <p:cNvPr id="5" name="Footer Placeholder 4">
            <a:extLst>
              <a:ext uri="{FF2B5EF4-FFF2-40B4-BE49-F238E27FC236}">
                <a16:creationId xmlns:a16="http://schemas.microsoft.com/office/drawing/2014/main" id="{E8912ECF-62FC-4E0C-A47F-33520CF95538}"/>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6648F00D-92CE-465A-8B87-CE370797406F}"/>
              </a:ext>
            </a:extLst>
          </p:cNvPr>
          <p:cNvSpPr>
            <a:spLocks noGrp="1"/>
          </p:cNvSpPr>
          <p:nvPr>
            <p:ph type="sldNum" sz="quarter" idx="12"/>
          </p:nvPr>
        </p:nvSpPr>
        <p:spPr/>
        <p:txBody>
          <a:bodyPr/>
          <a:lstStyle>
            <a:lvl1pPr>
              <a:defRPr/>
            </a:lvl1pPr>
          </a:lstStyle>
          <a:p>
            <a:fld id="{EA954C7D-FF91-440D-B1B8-69E6A3534B24}" type="slidenum">
              <a:rPr lang="et-EE" altLang="ja-JP"/>
              <a:pPr/>
              <a:t>‹#›</a:t>
            </a:fld>
            <a:endParaRPr lang="et-EE" altLang="ja-JP"/>
          </a:p>
        </p:txBody>
      </p:sp>
    </p:spTree>
    <p:extLst>
      <p:ext uri="{BB962C8B-B14F-4D97-AF65-F5344CB8AC3E}">
        <p14:creationId xmlns:p14="http://schemas.microsoft.com/office/powerpoint/2010/main" val="423217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E1EED-8D36-46AE-A024-BBF690CC316B}"/>
              </a:ext>
            </a:extLst>
          </p:cNvPr>
          <p:cNvSpPr>
            <a:spLocks noGrp="1"/>
          </p:cNvSpPr>
          <p:nvPr>
            <p:ph type="dt" sz="half" idx="10"/>
          </p:nvPr>
        </p:nvSpPr>
        <p:spPr/>
        <p:txBody>
          <a:bodyPr/>
          <a:lstStyle>
            <a:lvl1pPr>
              <a:defRPr/>
            </a:lvl1pPr>
          </a:lstStyle>
          <a:p>
            <a:pPr>
              <a:defRPr/>
            </a:pPr>
            <a:fld id="{508B7242-391E-4D49-8442-52D1D18D142B}" type="datetimeFigureOut">
              <a:rPr lang="et-EE"/>
              <a:pPr>
                <a:defRPr/>
              </a:pPr>
              <a:t>18.01.2022</a:t>
            </a:fld>
            <a:endParaRPr lang="et-EE"/>
          </a:p>
        </p:txBody>
      </p:sp>
      <p:sp>
        <p:nvSpPr>
          <p:cNvPr id="5" name="Footer Placeholder 4">
            <a:extLst>
              <a:ext uri="{FF2B5EF4-FFF2-40B4-BE49-F238E27FC236}">
                <a16:creationId xmlns:a16="http://schemas.microsoft.com/office/drawing/2014/main" id="{BD0B64C2-0C96-4845-827F-A48299B85503}"/>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0AD38F02-3EA9-4E7F-9B31-1081ABE03960}"/>
              </a:ext>
            </a:extLst>
          </p:cNvPr>
          <p:cNvSpPr>
            <a:spLocks noGrp="1"/>
          </p:cNvSpPr>
          <p:nvPr>
            <p:ph type="sldNum" sz="quarter" idx="12"/>
          </p:nvPr>
        </p:nvSpPr>
        <p:spPr/>
        <p:txBody>
          <a:bodyPr/>
          <a:lstStyle>
            <a:lvl1pPr>
              <a:defRPr/>
            </a:lvl1pPr>
          </a:lstStyle>
          <a:p>
            <a:fld id="{6581D67D-B9A5-4234-8682-A2073F64FDA1}" type="slidenum">
              <a:rPr lang="et-EE" altLang="ja-JP"/>
              <a:pPr/>
              <a:t>‹#›</a:t>
            </a:fld>
            <a:endParaRPr lang="et-EE" altLang="ja-JP"/>
          </a:p>
        </p:txBody>
      </p:sp>
    </p:spTree>
    <p:extLst>
      <p:ext uri="{BB962C8B-B14F-4D97-AF65-F5344CB8AC3E}">
        <p14:creationId xmlns:p14="http://schemas.microsoft.com/office/powerpoint/2010/main" val="238659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3">
            <a:extLst>
              <a:ext uri="{FF2B5EF4-FFF2-40B4-BE49-F238E27FC236}">
                <a16:creationId xmlns:a16="http://schemas.microsoft.com/office/drawing/2014/main" id="{FA51BDAB-DC6A-48D7-8EBB-760FCC24136C}"/>
              </a:ext>
            </a:extLst>
          </p:cNvPr>
          <p:cNvSpPr>
            <a:spLocks noGrp="1"/>
          </p:cNvSpPr>
          <p:nvPr>
            <p:ph type="dt" sz="half" idx="10"/>
          </p:nvPr>
        </p:nvSpPr>
        <p:spPr/>
        <p:txBody>
          <a:bodyPr/>
          <a:lstStyle>
            <a:lvl1pPr>
              <a:defRPr/>
            </a:lvl1pPr>
          </a:lstStyle>
          <a:p>
            <a:pPr>
              <a:defRPr/>
            </a:pPr>
            <a:fld id="{9BA5D057-D666-4095-836A-AF10A1AF85C0}" type="datetimeFigureOut">
              <a:rPr lang="et-EE"/>
              <a:pPr>
                <a:defRPr/>
              </a:pPr>
              <a:t>18.01.2022</a:t>
            </a:fld>
            <a:endParaRPr lang="et-EE"/>
          </a:p>
        </p:txBody>
      </p:sp>
      <p:sp>
        <p:nvSpPr>
          <p:cNvPr id="6" name="Footer Placeholder 4">
            <a:extLst>
              <a:ext uri="{FF2B5EF4-FFF2-40B4-BE49-F238E27FC236}">
                <a16:creationId xmlns:a16="http://schemas.microsoft.com/office/drawing/2014/main" id="{5B59B092-53C8-43DE-B4F6-0355BFE83494}"/>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5B2FDB8A-5CA0-4E78-8930-E97FA8E2C232}"/>
              </a:ext>
            </a:extLst>
          </p:cNvPr>
          <p:cNvSpPr>
            <a:spLocks noGrp="1"/>
          </p:cNvSpPr>
          <p:nvPr>
            <p:ph type="sldNum" sz="quarter" idx="12"/>
          </p:nvPr>
        </p:nvSpPr>
        <p:spPr/>
        <p:txBody>
          <a:bodyPr/>
          <a:lstStyle>
            <a:lvl1pPr>
              <a:defRPr/>
            </a:lvl1pPr>
          </a:lstStyle>
          <a:p>
            <a:fld id="{216392FD-EB07-41D3-832F-BCF23C5A27B7}" type="slidenum">
              <a:rPr lang="et-EE" altLang="ja-JP"/>
              <a:pPr/>
              <a:t>‹#›</a:t>
            </a:fld>
            <a:endParaRPr lang="et-EE" altLang="ja-JP"/>
          </a:p>
        </p:txBody>
      </p:sp>
    </p:spTree>
    <p:extLst>
      <p:ext uri="{BB962C8B-B14F-4D97-AF65-F5344CB8AC3E}">
        <p14:creationId xmlns:p14="http://schemas.microsoft.com/office/powerpoint/2010/main" val="25770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3">
            <a:extLst>
              <a:ext uri="{FF2B5EF4-FFF2-40B4-BE49-F238E27FC236}">
                <a16:creationId xmlns:a16="http://schemas.microsoft.com/office/drawing/2014/main" id="{E99C4EAC-4A47-48EB-984D-5AC9D36CB316}"/>
              </a:ext>
            </a:extLst>
          </p:cNvPr>
          <p:cNvSpPr>
            <a:spLocks noGrp="1"/>
          </p:cNvSpPr>
          <p:nvPr>
            <p:ph type="dt" sz="half" idx="10"/>
          </p:nvPr>
        </p:nvSpPr>
        <p:spPr/>
        <p:txBody>
          <a:bodyPr/>
          <a:lstStyle>
            <a:lvl1pPr>
              <a:defRPr/>
            </a:lvl1pPr>
          </a:lstStyle>
          <a:p>
            <a:pPr>
              <a:defRPr/>
            </a:pPr>
            <a:fld id="{612F8EA0-18A4-4D37-92C0-B248C17AA796}" type="datetimeFigureOut">
              <a:rPr lang="et-EE"/>
              <a:pPr>
                <a:defRPr/>
              </a:pPr>
              <a:t>18.01.2022</a:t>
            </a:fld>
            <a:endParaRPr lang="et-EE"/>
          </a:p>
        </p:txBody>
      </p:sp>
      <p:sp>
        <p:nvSpPr>
          <p:cNvPr id="8" name="Footer Placeholder 4">
            <a:extLst>
              <a:ext uri="{FF2B5EF4-FFF2-40B4-BE49-F238E27FC236}">
                <a16:creationId xmlns:a16="http://schemas.microsoft.com/office/drawing/2014/main" id="{4AE788EA-8D57-45B8-8F7F-793B7774E05F}"/>
              </a:ext>
            </a:extLst>
          </p:cNvPr>
          <p:cNvSpPr>
            <a:spLocks noGrp="1"/>
          </p:cNvSpPr>
          <p:nvPr>
            <p:ph type="ftr" sz="quarter" idx="11"/>
          </p:nvPr>
        </p:nvSpPr>
        <p:spPr/>
        <p:txBody>
          <a:bodyPr/>
          <a:lstStyle>
            <a:lvl1pPr>
              <a:defRPr/>
            </a:lvl1pPr>
          </a:lstStyle>
          <a:p>
            <a:pPr>
              <a:defRPr/>
            </a:pPr>
            <a:endParaRPr lang="et-EE"/>
          </a:p>
        </p:txBody>
      </p:sp>
      <p:sp>
        <p:nvSpPr>
          <p:cNvPr id="9" name="Slide Number Placeholder 5">
            <a:extLst>
              <a:ext uri="{FF2B5EF4-FFF2-40B4-BE49-F238E27FC236}">
                <a16:creationId xmlns:a16="http://schemas.microsoft.com/office/drawing/2014/main" id="{8A5B8D03-6AB6-4EA9-B465-620F4D1DE193}"/>
              </a:ext>
            </a:extLst>
          </p:cNvPr>
          <p:cNvSpPr>
            <a:spLocks noGrp="1"/>
          </p:cNvSpPr>
          <p:nvPr>
            <p:ph type="sldNum" sz="quarter" idx="12"/>
          </p:nvPr>
        </p:nvSpPr>
        <p:spPr/>
        <p:txBody>
          <a:bodyPr/>
          <a:lstStyle>
            <a:lvl1pPr>
              <a:defRPr/>
            </a:lvl1pPr>
          </a:lstStyle>
          <a:p>
            <a:fld id="{315C1541-FFA8-47B1-9B9F-0D3FC949D34A}" type="slidenum">
              <a:rPr lang="et-EE" altLang="ja-JP"/>
              <a:pPr/>
              <a:t>‹#›</a:t>
            </a:fld>
            <a:endParaRPr lang="et-EE" altLang="ja-JP"/>
          </a:p>
        </p:txBody>
      </p:sp>
    </p:spTree>
    <p:extLst>
      <p:ext uri="{BB962C8B-B14F-4D97-AF65-F5344CB8AC3E}">
        <p14:creationId xmlns:p14="http://schemas.microsoft.com/office/powerpoint/2010/main" val="126848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3">
            <a:extLst>
              <a:ext uri="{FF2B5EF4-FFF2-40B4-BE49-F238E27FC236}">
                <a16:creationId xmlns:a16="http://schemas.microsoft.com/office/drawing/2014/main" id="{EB0C3EA7-6CCE-4426-A776-67A07AB3D5FA}"/>
              </a:ext>
            </a:extLst>
          </p:cNvPr>
          <p:cNvSpPr>
            <a:spLocks noGrp="1"/>
          </p:cNvSpPr>
          <p:nvPr>
            <p:ph type="dt" sz="half" idx="10"/>
          </p:nvPr>
        </p:nvSpPr>
        <p:spPr/>
        <p:txBody>
          <a:bodyPr/>
          <a:lstStyle>
            <a:lvl1pPr>
              <a:defRPr/>
            </a:lvl1pPr>
          </a:lstStyle>
          <a:p>
            <a:pPr>
              <a:defRPr/>
            </a:pPr>
            <a:fld id="{CE3A030E-BFB4-4494-8532-86F148AD3C66}" type="datetimeFigureOut">
              <a:rPr lang="et-EE"/>
              <a:pPr>
                <a:defRPr/>
              </a:pPr>
              <a:t>18.01.2022</a:t>
            </a:fld>
            <a:endParaRPr lang="et-EE"/>
          </a:p>
        </p:txBody>
      </p:sp>
      <p:sp>
        <p:nvSpPr>
          <p:cNvPr id="4" name="Footer Placeholder 4">
            <a:extLst>
              <a:ext uri="{FF2B5EF4-FFF2-40B4-BE49-F238E27FC236}">
                <a16:creationId xmlns:a16="http://schemas.microsoft.com/office/drawing/2014/main" id="{49345EC1-AC2D-4CD9-8067-98B3B576E7A0}"/>
              </a:ext>
            </a:extLst>
          </p:cNvPr>
          <p:cNvSpPr>
            <a:spLocks noGrp="1"/>
          </p:cNvSpPr>
          <p:nvPr>
            <p:ph type="ftr" sz="quarter" idx="11"/>
          </p:nvPr>
        </p:nvSpPr>
        <p:spPr/>
        <p:txBody>
          <a:bodyPr/>
          <a:lstStyle>
            <a:lvl1pPr>
              <a:defRPr/>
            </a:lvl1pPr>
          </a:lstStyle>
          <a:p>
            <a:pPr>
              <a:defRPr/>
            </a:pPr>
            <a:endParaRPr lang="et-EE"/>
          </a:p>
        </p:txBody>
      </p:sp>
      <p:sp>
        <p:nvSpPr>
          <p:cNvPr id="5" name="Slide Number Placeholder 5">
            <a:extLst>
              <a:ext uri="{FF2B5EF4-FFF2-40B4-BE49-F238E27FC236}">
                <a16:creationId xmlns:a16="http://schemas.microsoft.com/office/drawing/2014/main" id="{C9F71062-E014-46EA-9A67-98D2A3B0488E}"/>
              </a:ext>
            </a:extLst>
          </p:cNvPr>
          <p:cNvSpPr>
            <a:spLocks noGrp="1"/>
          </p:cNvSpPr>
          <p:nvPr>
            <p:ph type="sldNum" sz="quarter" idx="12"/>
          </p:nvPr>
        </p:nvSpPr>
        <p:spPr/>
        <p:txBody>
          <a:bodyPr/>
          <a:lstStyle>
            <a:lvl1pPr>
              <a:defRPr/>
            </a:lvl1pPr>
          </a:lstStyle>
          <a:p>
            <a:fld id="{FB0A5D76-FF59-481E-813B-72C36705778D}" type="slidenum">
              <a:rPr lang="et-EE" altLang="ja-JP"/>
              <a:pPr/>
              <a:t>‹#›</a:t>
            </a:fld>
            <a:endParaRPr lang="et-EE" altLang="ja-JP"/>
          </a:p>
        </p:txBody>
      </p:sp>
    </p:spTree>
    <p:extLst>
      <p:ext uri="{BB962C8B-B14F-4D97-AF65-F5344CB8AC3E}">
        <p14:creationId xmlns:p14="http://schemas.microsoft.com/office/powerpoint/2010/main" val="396025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0EAEAD-F404-4624-B455-B5C6F2DD9E41}"/>
              </a:ext>
            </a:extLst>
          </p:cNvPr>
          <p:cNvSpPr>
            <a:spLocks noGrp="1"/>
          </p:cNvSpPr>
          <p:nvPr>
            <p:ph type="dt" sz="half" idx="10"/>
          </p:nvPr>
        </p:nvSpPr>
        <p:spPr/>
        <p:txBody>
          <a:bodyPr/>
          <a:lstStyle>
            <a:lvl1pPr>
              <a:defRPr/>
            </a:lvl1pPr>
          </a:lstStyle>
          <a:p>
            <a:pPr>
              <a:defRPr/>
            </a:pPr>
            <a:fld id="{DE9CA07F-491C-489F-9936-417931938D93}" type="datetimeFigureOut">
              <a:rPr lang="et-EE"/>
              <a:pPr>
                <a:defRPr/>
              </a:pPr>
              <a:t>18.01.2022</a:t>
            </a:fld>
            <a:endParaRPr lang="et-EE"/>
          </a:p>
        </p:txBody>
      </p:sp>
      <p:sp>
        <p:nvSpPr>
          <p:cNvPr id="3" name="Footer Placeholder 4">
            <a:extLst>
              <a:ext uri="{FF2B5EF4-FFF2-40B4-BE49-F238E27FC236}">
                <a16:creationId xmlns:a16="http://schemas.microsoft.com/office/drawing/2014/main" id="{D133F679-D409-4B95-A60F-C62E121B08E2}"/>
              </a:ext>
            </a:extLst>
          </p:cNvPr>
          <p:cNvSpPr>
            <a:spLocks noGrp="1"/>
          </p:cNvSpPr>
          <p:nvPr>
            <p:ph type="ftr" sz="quarter" idx="11"/>
          </p:nvPr>
        </p:nvSpPr>
        <p:spPr/>
        <p:txBody>
          <a:bodyPr/>
          <a:lstStyle>
            <a:lvl1pPr>
              <a:defRPr/>
            </a:lvl1pPr>
          </a:lstStyle>
          <a:p>
            <a:pPr>
              <a:defRPr/>
            </a:pPr>
            <a:endParaRPr lang="et-EE"/>
          </a:p>
        </p:txBody>
      </p:sp>
      <p:sp>
        <p:nvSpPr>
          <p:cNvPr id="4" name="Slide Number Placeholder 5">
            <a:extLst>
              <a:ext uri="{FF2B5EF4-FFF2-40B4-BE49-F238E27FC236}">
                <a16:creationId xmlns:a16="http://schemas.microsoft.com/office/drawing/2014/main" id="{1A92BDCA-72D7-4E27-97D4-2D63BB5FEBCE}"/>
              </a:ext>
            </a:extLst>
          </p:cNvPr>
          <p:cNvSpPr>
            <a:spLocks noGrp="1"/>
          </p:cNvSpPr>
          <p:nvPr>
            <p:ph type="sldNum" sz="quarter" idx="12"/>
          </p:nvPr>
        </p:nvSpPr>
        <p:spPr/>
        <p:txBody>
          <a:bodyPr/>
          <a:lstStyle>
            <a:lvl1pPr>
              <a:defRPr/>
            </a:lvl1pPr>
          </a:lstStyle>
          <a:p>
            <a:fld id="{3404BD5B-62FE-452A-948F-53E12D058452}" type="slidenum">
              <a:rPr lang="et-EE" altLang="ja-JP"/>
              <a:pPr/>
              <a:t>‹#›</a:t>
            </a:fld>
            <a:endParaRPr lang="et-EE" altLang="ja-JP"/>
          </a:p>
        </p:txBody>
      </p:sp>
    </p:spTree>
    <p:extLst>
      <p:ext uri="{BB962C8B-B14F-4D97-AF65-F5344CB8AC3E}">
        <p14:creationId xmlns:p14="http://schemas.microsoft.com/office/powerpoint/2010/main" val="308759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9217249-009A-43E0-B632-8076EFD43491}"/>
              </a:ext>
            </a:extLst>
          </p:cNvPr>
          <p:cNvSpPr>
            <a:spLocks noGrp="1"/>
          </p:cNvSpPr>
          <p:nvPr>
            <p:ph type="dt" sz="half" idx="10"/>
          </p:nvPr>
        </p:nvSpPr>
        <p:spPr/>
        <p:txBody>
          <a:bodyPr/>
          <a:lstStyle>
            <a:lvl1pPr>
              <a:defRPr/>
            </a:lvl1pPr>
          </a:lstStyle>
          <a:p>
            <a:pPr>
              <a:defRPr/>
            </a:pPr>
            <a:fld id="{3DC02D55-D908-47DF-9745-5F4A8520E3DD}" type="datetimeFigureOut">
              <a:rPr lang="et-EE"/>
              <a:pPr>
                <a:defRPr/>
              </a:pPr>
              <a:t>18.01.2022</a:t>
            </a:fld>
            <a:endParaRPr lang="et-EE"/>
          </a:p>
        </p:txBody>
      </p:sp>
      <p:sp>
        <p:nvSpPr>
          <p:cNvPr id="6" name="Footer Placeholder 4">
            <a:extLst>
              <a:ext uri="{FF2B5EF4-FFF2-40B4-BE49-F238E27FC236}">
                <a16:creationId xmlns:a16="http://schemas.microsoft.com/office/drawing/2014/main" id="{60C9DBC2-22AC-43AA-ACA5-23E33635A2C2}"/>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63126339-55A2-4935-AD0E-598BEA23CBD5}"/>
              </a:ext>
            </a:extLst>
          </p:cNvPr>
          <p:cNvSpPr>
            <a:spLocks noGrp="1"/>
          </p:cNvSpPr>
          <p:nvPr>
            <p:ph type="sldNum" sz="quarter" idx="12"/>
          </p:nvPr>
        </p:nvSpPr>
        <p:spPr/>
        <p:txBody>
          <a:bodyPr/>
          <a:lstStyle>
            <a:lvl1pPr>
              <a:defRPr/>
            </a:lvl1pPr>
          </a:lstStyle>
          <a:p>
            <a:fld id="{A602BF96-BDE5-424D-9E1C-10CD163B7F56}" type="slidenum">
              <a:rPr lang="et-EE" altLang="ja-JP"/>
              <a:pPr/>
              <a:t>‹#›</a:t>
            </a:fld>
            <a:endParaRPr lang="et-EE" altLang="ja-JP"/>
          </a:p>
        </p:txBody>
      </p:sp>
    </p:spTree>
    <p:extLst>
      <p:ext uri="{BB962C8B-B14F-4D97-AF65-F5344CB8AC3E}">
        <p14:creationId xmlns:p14="http://schemas.microsoft.com/office/powerpoint/2010/main" val="419073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135B01E-A3ED-4413-8A2F-DD53880274E7}"/>
              </a:ext>
            </a:extLst>
          </p:cNvPr>
          <p:cNvSpPr>
            <a:spLocks noGrp="1"/>
          </p:cNvSpPr>
          <p:nvPr>
            <p:ph type="dt" sz="half" idx="10"/>
          </p:nvPr>
        </p:nvSpPr>
        <p:spPr/>
        <p:txBody>
          <a:bodyPr/>
          <a:lstStyle>
            <a:lvl1pPr>
              <a:defRPr/>
            </a:lvl1pPr>
          </a:lstStyle>
          <a:p>
            <a:pPr>
              <a:defRPr/>
            </a:pPr>
            <a:fld id="{3DC5E639-39E2-40D9-8741-A16105F7AD90}" type="datetimeFigureOut">
              <a:rPr lang="et-EE"/>
              <a:pPr>
                <a:defRPr/>
              </a:pPr>
              <a:t>18.01.2022</a:t>
            </a:fld>
            <a:endParaRPr lang="et-EE"/>
          </a:p>
        </p:txBody>
      </p:sp>
      <p:sp>
        <p:nvSpPr>
          <p:cNvPr id="6" name="Footer Placeholder 4">
            <a:extLst>
              <a:ext uri="{FF2B5EF4-FFF2-40B4-BE49-F238E27FC236}">
                <a16:creationId xmlns:a16="http://schemas.microsoft.com/office/drawing/2014/main" id="{C67C55D4-4A0E-4E55-9243-4422E5216A55}"/>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3FC260FB-F824-404E-92F5-C92FB82E89E1}"/>
              </a:ext>
            </a:extLst>
          </p:cNvPr>
          <p:cNvSpPr>
            <a:spLocks noGrp="1"/>
          </p:cNvSpPr>
          <p:nvPr>
            <p:ph type="sldNum" sz="quarter" idx="12"/>
          </p:nvPr>
        </p:nvSpPr>
        <p:spPr/>
        <p:txBody>
          <a:bodyPr/>
          <a:lstStyle>
            <a:lvl1pPr>
              <a:defRPr/>
            </a:lvl1pPr>
          </a:lstStyle>
          <a:p>
            <a:fld id="{709F3B39-BC10-4304-8C58-6461638A7443}" type="slidenum">
              <a:rPr lang="et-EE" altLang="ja-JP"/>
              <a:pPr/>
              <a:t>‹#›</a:t>
            </a:fld>
            <a:endParaRPr lang="et-EE" altLang="ja-JP"/>
          </a:p>
        </p:txBody>
      </p:sp>
    </p:spTree>
    <p:extLst>
      <p:ext uri="{BB962C8B-B14F-4D97-AF65-F5344CB8AC3E}">
        <p14:creationId xmlns:p14="http://schemas.microsoft.com/office/powerpoint/2010/main" val="61105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88EAA-B1F4-4604-825F-6ECF8895E8F5}"/>
              </a:ext>
            </a:extLst>
          </p:cNvPr>
          <p:cNvSpPr/>
          <p:nvPr userDrawn="1"/>
        </p:nvSpPr>
        <p:spPr>
          <a:xfrm>
            <a:off x="-11762" y="1268760"/>
            <a:ext cx="9155761" cy="5589239"/>
          </a:xfrm>
          <a:custGeom>
            <a:avLst/>
            <a:gdLst>
              <a:gd name="connsiteX0" fmla="*/ 0 w 9144000"/>
              <a:gd name="connsiteY0" fmla="*/ 0 h 5589239"/>
              <a:gd name="connsiteX1" fmla="*/ 9144000 w 9144000"/>
              <a:gd name="connsiteY1" fmla="*/ 0 h 5589239"/>
              <a:gd name="connsiteX2" fmla="*/ 9144000 w 9144000"/>
              <a:gd name="connsiteY2" fmla="*/ 5589239 h 5589239"/>
              <a:gd name="connsiteX3" fmla="*/ 0 w 9144000"/>
              <a:gd name="connsiteY3" fmla="*/ 5589239 h 5589239"/>
              <a:gd name="connsiteX4" fmla="*/ 0 w 9144000"/>
              <a:gd name="connsiteY4" fmla="*/ 0 h 5589239"/>
              <a:gd name="connsiteX0" fmla="*/ 0 w 9144000"/>
              <a:gd name="connsiteY0" fmla="*/ 0 h 5589239"/>
              <a:gd name="connsiteX1" fmla="*/ 9144000 w 9144000"/>
              <a:gd name="connsiteY1" fmla="*/ 0 h 5589239"/>
              <a:gd name="connsiteX2" fmla="*/ 9144000 w 9144000"/>
              <a:gd name="connsiteY2" fmla="*/ 5589239 h 5589239"/>
              <a:gd name="connsiteX3" fmla="*/ 0 w 9144000"/>
              <a:gd name="connsiteY3" fmla="*/ 5589239 h 5589239"/>
              <a:gd name="connsiteX4" fmla="*/ 0 w 9144000"/>
              <a:gd name="connsiteY4" fmla="*/ 0 h 5589239"/>
              <a:gd name="connsiteX0" fmla="*/ 0 w 9144000"/>
              <a:gd name="connsiteY0" fmla="*/ 0 h 5589239"/>
              <a:gd name="connsiteX1" fmla="*/ 9144000 w 9144000"/>
              <a:gd name="connsiteY1" fmla="*/ 0 h 5589239"/>
              <a:gd name="connsiteX2" fmla="*/ 9144000 w 9144000"/>
              <a:gd name="connsiteY2" fmla="*/ 5589239 h 5589239"/>
              <a:gd name="connsiteX3" fmla="*/ 0 w 9144000"/>
              <a:gd name="connsiteY3" fmla="*/ 5589239 h 5589239"/>
              <a:gd name="connsiteX4" fmla="*/ 0 w 9144000"/>
              <a:gd name="connsiteY4" fmla="*/ 0 h 558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589239">
                <a:moveTo>
                  <a:pt x="0" y="0"/>
                </a:moveTo>
                <a:lnTo>
                  <a:pt x="9144000" y="0"/>
                </a:lnTo>
                <a:lnTo>
                  <a:pt x="9144000" y="5589239"/>
                </a:lnTo>
                <a:lnTo>
                  <a:pt x="0" y="5589239"/>
                </a:lnTo>
                <a:lnTo>
                  <a:pt x="0" y="0"/>
                </a:lnTo>
                <a:close/>
              </a:path>
            </a:pathLst>
          </a:custGeom>
          <a:gradFill flip="none" rotWithShape="1">
            <a:gsLst>
              <a:gs pos="81000">
                <a:schemeClr val="bg1">
                  <a:lumMod val="95000"/>
                </a:schemeClr>
              </a:gs>
              <a:gs pos="100000">
                <a:schemeClr val="bg1">
                  <a:lumMod val="85000"/>
                </a:schemeClr>
              </a:gs>
              <a:gs pos="12000">
                <a:schemeClr val="bg1"/>
              </a:gs>
              <a:gs pos="0">
                <a:schemeClr val="bg1">
                  <a:alpha val="5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dirty="0"/>
          </a:p>
        </p:txBody>
      </p:sp>
      <p:sp>
        <p:nvSpPr>
          <p:cNvPr id="1029" name="Title Placeholder 1">
            <a:extLst>
              <a:ext uri="{FF2B5EF4-FFF2-40B4-BE49-F238E27FC236}">
                <a16:creationId xmlns:a16="http://schemas.microsoft.com/office/drawing/2014/main" id="{9F6AE623-37C5-43E7-ACD8-C39E2FB79DE2}"/>
              </a:ext>
            </a:extLst>
          </p:cNvPr>
          <p:cNvSpPr>
            <a:spLocks noGrp="1"/>
          </p:cNvSpPr>
          <p:nvPr>
            <p:ph type="title"/>
          </p:nvPr>
        </p:nvSpPr>
        <p:spPr bwMode="auto">
          <a:xfrm>
            <a:off x="457200" y="188913"/>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et-EE" altLang="ja-JP"/>
          </a:p>
        </p:txBody>
      </p:sp>
      <p:sp>
        <p:nvSpPr>
          <p:cNvPr id="1030" name="Text Placeholder 2">
            <a:extLst>
              <a:ext uri="{FF2B5EF4-FFF2-40B4-BE49-F238E27FC236}">
                <a16:creationId xmlns:a16="http://schemas.microsoft.com/office/drawing/2014/main" id="{5F664A9F-5541-42F2-A0D4-0285530054F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t-EE" altLang="ja-JP"/>
          </a:p>
        </p:txBody>
      </p:sp>
      <p:sp>
        <p:nvSpPr>
          <p:cNvPr id="4" name="Date Placeholder 3">
            <a:extLst>
              <a:ext uri="{FF2B5EF4-FFF2-40B4-BE49-F238E27FC236}">
                <a16:creationId xmlns:a16="http://schemas.microsoft.com/office/drawing/2014/main" id="{3B62F7A8-53CE-4612-AD78-E3FC77F29B7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5F33176-5250-4531-926D-933340D7D2F2}" type="datetimeFigureOut">
              <a:rPr lang="et-EE"/>
              <a:pPr>
                <a:defRPr/>
              </a:pPr>
              <a:t>18.01.2022</a:t>
            </a:fld>
            <a:endParaRPr lang="et-EE"/>
          </a:p>
        </p:txBody>
      </p:sp>
      <p:sp>
        <p:nvSpPr>
          <p:cNvPr id="5" name="Footer Placeholder 4">
            <a:extLst>
              <a:ext uri="{FF2B5EF4-FFF2-40B4-BE49-F238E27FC236}">
                <a16:creationId xmlns:a16="http://schemas.microsoft.com/office/drawing/2014/main" id="{652C44D3-E5F1-411D-8C86-94436766F0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t-EE"/>
          </a:p>
        </p:txBody>
      </p:sp>
      <p:sp>
        <p:nvSpPr>
          <p:cNvPr id="6" name="Slide Number Placeholder 5">
            <a:extLst>
              <a:ext uri="{FF2B5EF4-FFF2-40B4-BE49-F238E27FC236}">
                <a16:creationId xmlns:a16="http://schemas.microsoft.com/office/drawing/2014/main" id="{10EA2CB8-99FF-46CB-B5B9-4E270FB4EB5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8A32CFF-F1CB-45C4-8C7D-91112B7A29C7}" type="slidenum">
              <a:rPr lang="et-EE" altLang="ja-JP"/>
              <a:pPr/>
              <a:t>‹#›</a:t>
            </a:fld>
            <a:endParaRPr lang="et-EE" altLang="ja-JP"/>
          </a:p>
        </p:txBody>
      </p:sp>
      <p:grpSp>
        <p:nvGrpSpPr>
          <p:cNvPr id="1034" name="Group 2">
            <a:extLst>
              <a:ext uri="{FF2B5EF4-FFF2-40B4-BE49-F238E27FC236}">
                <a16:creationId xmlns:a16="http://schemas.microsoft.com/office/drawing/2014/main" id="{24C0F39D-AA24-44A5-8380-4BC8C09A8EC8}"/>
              </a:ext>
            </a:extLst>
          </p:cNvPr>
          <p:cNvGrpSpPr>
            <a:grpSpLocks/>
          </p:cNvGrpSpPr>
          <p:nvPr userDrawn="1"/>
        </p:nvGrpSpPr>
        <p:grpSpPr bwMode="auto">
          <a:xfrm>
            <a:off x="5216525" y="400050"/>
            <a:ext cx="4038600" cy="1495425"/>
            <a:chOff x="397638" y="2134443"/>
            <a:chExt cx="8159924" cy="3022749"/>
          </a:xfrm>
        </p:grpSpPr>
        <p:pic>
          <p:nvPicPr>
            <p:cNvPr id="1035" name="Picture 5" descr="C:\Users\DRKD\Desktop\prezis\0-done\locations\stff\map-real.png">
              <a:extLst>
                <a:ext uri="{FF2B5EF4-FFF2-40B4-BE49-F238E27FC236}">
                  <a16:creationId xmlns:a16="http://schemas.microsoft.com/office/drawing/2014/main" id="{54C8DBD9-3388-4247-A016-6A42A96DA5B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7638" y="2529696"/>
              <a:ext cx="8159924" cy="262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7" descr="C:\Users\DRKD\Desktop\thumbs\marker.emf">
              <a:extLst>
                <a:ext uri="{FF2B5EF4-FFF2-40B4-BE49-F238E27FC236}">
                  <a16:creationId xmlns:a16="http://schemas.microsoft.com/office/drawing/2014/main" id="{299AB0FD-65B0-435B-A503-7BB42947358D}"/>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959438" y="2204864"/>
              <a:ext cx="860911" cy="132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 descr="C:\Users\DRKD\Desktop\prezis\0-done\around a topic\infos\stff\Infographic-with-world-globe\shadow.png">
              <a:extLst>
                <a:ext uri="{FF2B5EF4-FFF2-40B4-BE49-F238E27FC236}">
                  <a16:creationId xmlns:a16="http://schemas.microsoft.com/office/drawing/2014/main" id="{89D0524C-11F5-4989-8D1B-00D00927DF1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flipV="1">
              <a:off x="1921841" y="3573016"/>
              <a:ext cx="936104" cy="9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7" descr="C:\Users\DRKD\Desktop\thumbs\marker.emf">
              <a:extLst>
                <a:ext uri="{FF2B5EF4-FFF2-40B4-BE49-F238E27FC236}">
                  <a16:creationId xmlns:a16="http://schemas.microsoft.com/office/drawing/2014/main" id="{D07BA066-43DD-4670-86BC-EAA60051F07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934237" y="2134443"/>
              <a:ext cx="767037" cy="117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 descr="C:\Users\DRKD\Desktop\prezis\0-done\around a topic\infos\stff\Infographic-with-world-globe\shadow.png">
              <a:extLst>
                <a:ext uri="{FF2B5EF4-FFF2-40B4-BE49-F238E27FC236}">
                  <a16:creationId xmlns:a16="http://schemas.microsoft.com/office/drawing/2014/main" id="{47036AEF-F870-4AD7-8406-8AB6CA704945}"/>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flipV="1">
              <a:off x="3969609" y="3384783"/>
              <a:ext cx="684708" cy="7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7" descr="C:\Users\DRKD\Desktop\thumbs\marker.emf">
              <a:extLst>
                <a:ext uri="{FF2B5EF4-FFF2-40B4-BE49-F238E27FC236}">
                  <a16:creationId xmlns:a16="http://schemas.microsoft.com/office/drawing/2014/main" id="{F33EE177-0CD4-41EE-A589-CE4057778DD4}"/>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156177" y="2204864"/>
              <a:ext cx="89180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 descr="C:\Users\DRKD\Desktop\prezis\0-done\around a topic\infos\stff\Infographic-with-world-globe\shadow.png">
              <a:extLst>
                <a:ext uri="{FF2B5EF4-FFF2-40B4-BE49-F238E27FC236}">
                  <a16:creationId xmlns:a16="http://schemas.microsoft.com/office/drawing/2014/main" id="{05CDE336-DEEA-4941-A351-A3162E0EF6F6}"/>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flipV="1">
              <a:off x="6179379" y="3635001"/>
              <a:ext cx="796083" cy="8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Calibri" pitchFamily="34" charset="0"/>
        </a:defRPr>
      </a:lvl2pPr>
      <a:lvl3pPr algn="l" rtl="0" eaLnBrk="0" fontAlgn="base" hangingPunct="0">
        <a:spcBef>
          <a:spcPct val="0"/>
        </a:spcBef>
        <a:spcAft>
          <a:spcPct val="0"/>
        </a:spcAft>
        <a:defRPr sz="4400" b="1">
          <a:solidFill>
            <a:schemeClr val="bg1"/>
          </a:solidFill>
          <a:latin typeface="Calibri" pitchFamily="34" charset="0"/>
        </a:defRPr>
      </a:lvl3pPr>
      <a:lvl4pPr algn="l" rtl="0" eaLnBrk="0" fontAlgn="base" hangingPunct="0">
        <a:spcBef>
          <a:spcPct val="0"/>
        </a:spcBef>
        <a:spcAft>
          <a:spcPct val="0"/>
        </a:spcAft>
        <a:defRPr sz="4400" b="1">
          <a:solidFill>
            <a:schemeClr val="bg1"/>
          </a:solidFill>
          <a:latin typeface="Calibri" pitchFamily="34" charset="0"/>
        </a:defRPr>
      </a:lvl4pPr>
      <a:lvl5pPr algn="l"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0916EFF-7911-4E2F-BB91-58A5DEA99BD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et-EE" altLang="ja-JP"/>
          </a:p>
        </p:txBody>
      </p:sp>
      <p:sp>
        <p:nvSpPr>
          <p:cNvPr id="2051" name="Text Placeholder 2">
            <a:extLst>
              <a:ext uri="{FF2B5EF4-FFF2-40B4-BE49-F238E27FC236}">
                <a16:creationId xmlns:a16="http://schemas.microsoft.com/office/drawing/2014/main" id="{886DFE8A-2C5B-47FA-8012-908A6A8126C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t-EE" altLang="ja-JP"/>
          </a:p>
        </p:txBody>
      </p:sp>
      <p:sp>
        <p:nvSpPr>
          <p:cNvPr id="4" name="Date Placeholder 3">
            <a:extLst>
              <a:ext uri="{FF2B5EF4-FFF2-40B4-BE49-F238E27FC236}">
                <a16:creationId xmlns:a16="http://schemas.microsoft.com/office/drawing/2014/main" id="{CAF62EE6-79A6-471D-82B3-4215E6EC281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AD36EB7A-9CD1-439E-B963-28C5FBD8DD3B}" type="datetimeFigureOut">
              <a:rPr lang="et-EE"/>
              <a:pPr>
                <a:defRPr/>
              </a:pPr>
              <a:t>18.01.2022</a:t>
            </a:fld>
            <a:endParaRPr lang="et-EE"/>
          </a:p>
        </p:txBody>
      </p:sp>
      <p:sp>
        <p:nvSpPr>
          <p:cNvPr id="5" name="Footer Placeholder 4">
            <a:extLst>
              <a:ext uri="{FF2B5EF4-FFF2-40B4-BE49-F238E27FC236}">
                <a16:creationId xmlns:a16="http://schemas.microsoft.com/office/drawing/2014/main" id="{B4529E6C-8135-414F-82C5-C7559555DFC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t-EE"/>
          </a:p>
        </p:txBody>
      </p:sp>
      <p:sp>
        <p:nvSpPr>
          <p:cNvPr id="6" name="Slide Number Placeholder 5">
            <a:extLst>
              <a:ext uri="{FF2B5EF4-FFF2-40B4-BE49-F238E27FC236}">
                <a16:creationId xmlns:a16="http://schemas.microsoft.com/office/drawing/2014/main" id="{1F43CD7C-7921-43D0-AA22-2362B36491C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9580E4F-466B-42EE-85F8-49D84A447E88}" type="slidenum">
              <a:rPr lang="et-EE" altLang="ja-JP"/>
              <a:pPr/>
              <a:t>‹#›</a:t>
            </a:fld>
            <a:endParaRPr lang="et-EE" altLang="ja-JP"/>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emf"/><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sahi.com/topics/word/%E9%9B%A3%E6%B0%91%E7%94%B3%E8%AB%8B.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miuri.co.jp/pluralphoto/20210918-OYT1I50055/"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B0D7B66-6107-4220-8F6A-23468C6A25DE}"/>
              </a:ext>
            </a:extLst>
          </p:cNvPr>
          <p:cNvSpPr txBox="1">
            <a:spLocks/>
          </p:cNvSpPr>
          <p:nvPr/>
        </p:nvSpPr>
        <p:spPr>
          <a:xfrm>
            <a:off x="0" y="4631530"/>
            <a:ext cx="9144000" cy="5508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ja-JP" altLang="ja-JP">
                <a:solidFill>
                  <a:schemeClr val="bg1"/>
                </a:solidFill>
              </a:rPr>
              <a:t>多文化</a:t>
            </a:r>
            <a:r>
              <a:rPr lang="en-US" altLang="ja-JP" dirty="0">
                <a:solidFill>
                  <a:schemeClr val="bg1"/>
                </a:solidFill>
              </a:rPr>
              <a:t>Opinion</a:t>
            </a:r>
            <a:r>
              <a:rPr lang="ja-JP" altLang="en-US">
                <a:solidFill>
                  <a:schemeClr val="bg1"/>
                </a:solidFill>
              </a:rPr>
              <a:t> </a:t>
            </a:r>
            <a:r>
              <a:rPr lang="en-US" altLang="ja-JP" dirty="0">
                <a:solidFill>
                  <a:schemeClr val="bg1"/>
                </a:solidFill>
              </a:rPr>
              <a:t>Exchange</a:t>
            </a:r>
          </a:p>
        </p:txBody>
      </p:sp>
      <p:sp>
        <p:nvSpPr>
          <p:cNvPr id="3075" name="TextBox 3">
            <a:extLst>
              <a:ext uri="{FF2B5EF4-FFF2-40B4-BE49-F238E27FC236}">
                <a16:creationId xmlns:a16="http://schemas.microsoft.com/office/drawing/2014/main" id="{366F37CF-2F4E-4F22-A623-310393E7AB40}"/>
              </a:ext>
            </a:extLst>
          </p:cNvPr>
          <p:cNvSpPr txBox="1">
            <a:spLocks noChangeArrowheads="1"/>
          </p:cNvSpPr>
          <p:nvPr/>
        </p:nvSpPr>
        <p:spPr bwMode="auto">
          <a:xfrm>
            <a:off x="-14392" y="51816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ja-JP" altLang="en-US" sz="2400" dirty="0">
                <a:solidFill>
                  <a:schemeClr val="bg1"/>
                </a:solidFill>
              </a:rPr>
              <a:t>「コロナ禍の外国人市民への影響：出入国の制限、失業、給付金」</a:t>
            </a:r>
            <a:endParaRPr lang="ja-JP" altLang="ja-JP" sz="2400" dirty="0">
              <a:solidFill>
                <a:schemeClr val="bg1"/>
              </a:solidFill>
            </a:endParaRPr>
          </a:p>
        </p:txBody>
      </p:sp>
      <p:pic>
        <p:nvPicPr>
          <p:cNvPr id="3076" name="Picture 5" descr="C:\Users\DRKD\Desktop\prezis\0-done\locations\stff\map-real.png">
            <a:extLst>
              <a:ext uri="{FF2B5EF4-FFF2-40B4-BE49-F238E27FC236}">
                <a16:creationId xmlns:a16="http://schemas.microsoft.com/office/drawing/2014/main" id="{DC422480-573B-4C4D-9F1A-E1A33C183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33" y="2397919"/>
            <a:ext cx="815975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C:\Users\DRKD\Desktop\thumbs\marker.emf">
            <a:extLst>
              <a:ext uri="{FF2B5EF4-FFF2-40B4-BE49-F238E27FC236}">
                <a16:creationId xmlns:a16="http://schemas.microsoft.com/office/drawing/2014/main" id="{3F46A49B-9B12-4BB2-ADF7-17B198615D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038" y="2132013"/>
            <a:ext cx="8604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C:\Users\DRKD\Desktop\prezis\0-done\around a topic\infos\stff\Infographic-with-world-globe\shadow.png">
            <a:extLst>
              <a:ext uri="{FF2B5EF4-FFF2-40B4-BE49-F238E27FC236}">
                <a16:creationId xmlns:a16="http://schemas.microsoft.com/office/drawing/2014/main" id="{241BAF74-45D2-40D1-AC80-F9233C56F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525" y="3498850"/>
            <a:ext cx="9350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C:\Users\DRKD\Desktop\thumbs\marker.emf">
            <a:extLst>
              <a:ext uri="{FF2B5EF4-FFF2-40B4-BE49-F238E27FC236}">
                <a16:creationId xmlns:a16="http://schemas.microsoft.com/office/drawing/2014/main" id="{5EE00D48-6BAD-4FB3-8602-663DB1D0A7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888" y="2060575"/>
            <a:ext cx="766762"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C:\Users\DRKD\Desktop\prezis\0-done\around a topic\infos\stff\Infographic-with-world-globe\shadow.png">
            <a:extLst>
              <a:ext uri="{FF2B5EF4-FFF2-40B4-BE49-F238E27FC236}">
                <a16:creationId xmlns:a16="http://schemas.microsoft.com/office/drawing/2014/main" id="{E2FE823B-4DA5-43E5-AF09-4C5C2EF5F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813" y="3311525"/>
            <a:ext cx="6858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7" descr="C:\Users\DRKD\Desktop\thumbs\marker.emf">
            <a:extLst>
              <a:ext uri="{FF2B5EF4-FFF2-40B4-BE49-F238E27FC236}">
                <a16:creationId xmlns:a16="http://schemas.microsoft.com/office/drawing/2014/main" id="{31A69843-CF2B-4052-AA2F-A1673685B0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388" y="2132013"/>
            <a:ext cx="8921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8" descr="C:\Users\DRKD\Desktop\prezis\0-done\around a topic\infos\stff\Infographic-with-world-globe\shadow.png">
            <a:extLst>
              <a:ext uri="{FF2B5EF4-FFF2-40B4-BE49-F238E27FC236}">
                <a16:creationId xmlns:a16="http://schemas.microsoft.com/office/drawing/2014/main" id="{146A52F0-9D12-40AE-A172-7029D4A1A4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7613" y="3560763"/>
            <a:ext cx="79692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7" descr="C:\Users\DRKD\Desktop\thumbs\marker.emf">
            <a:extLst>
              <a:ext uri="{FF2B5EF4-FFF2-40B4-BE49-F238E27FC236}">
                <a16:creationId xmlns:a16="http://schemas.microsoft.com/office/drawing/2014/main" id="{AC067BF9-0214-4B4A-9FCF-BA5EA97F61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6963" y="2798763"/>
            <a:ext cx="304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8" descr="C:\Users\DRKD\Desktop\prezis\0-done\around a topic\infos\stff\Infographic-with-world-globe\shadow.png">
            <a:extLst>
              <a:ext uri="{FF2B5EF4-FFF2-40B4-BE49-F238E27FC236}">
                <a16:creationId xmlns:a16="http://schemas.microsoft.com/office/drawing/2014/main" id="{F6C58F4D-1BFA-4412-8CC2-13BD4B32FE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5525" y="3363913"/>
            <a:ext cx="43815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7" descr="C:\Users\DRKD\Desktop\thumbs\marker.emf">
            <a:extLst>
              <a:ext uri="{FF2B5EF4-FFF2-40B4-BE49-F238E27FC236}">
                <a16:creationId xmlns:a16="http://schemas.microsoft.com/office/drawing/2014/main" id="{A3C674FA-7F1D-4244-BFC9-E087416C6E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463" y="2963863"/>
            <a:ext cx="3937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8" descr="C:\Users\DRKD\Desktop\prezis\0-done\around a topic\infos\stff\Infographic-with-world-globe\shadow.png">
            <a:extLst>
              <a:ext uri="{FF2B5EF4-FFF2-40B4-BE49-F238E27FC236}">
                <a16:creationId xmlns:a16="http://schemas.microsoft.com/office/drawing/2014/main" id="{7FFB3E6D-C6B8-427C-AA5E-C8829675E1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7025" y="3651250"/>
            <a:ext cx="56673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a:extLst>
              <a:ext uri="{FF2B5EF4-FFF2-40B4-BE49-F238E27FC236}">
                <a16:creationId xmlns:a16="http://schemas.microsoft.com/office/drawing/2014/main" id="{18473D5C-5E2A-5146-89DC-27855609E1DB}"/>
              </a:ext>
            </a:extLst>
          </p:cNvPr>
          <p:cNvSpPr txBox="1">
            <a:spLocks noChangeArrowheads="1"/>
          </p:cNvSpPr>
          <p:nvPr/>
        </p:nvSpPr>
        <p:spPr bwMode="auto">
          <a:xfrm>
            <a:off x="-324544" y="598169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r>
              <a:rPr lang="ja-JP" altLang="en-US" sz="2400">
                <a:solidFill>
                  <a:schemeClr val="bg1"/>
                </a:solidFill>
              </a:rPr>
              <a:t>明治学院大学</a:t>
            </a:r>
            <a:endParaRPr lang="en-US" altLang="ja-JP" sz="2400" dirty="0">
              <a:solidFill>
                <a:schemeClr val="bg1"/>
              </a:solidFill>
            </a:endParaRPr>
          </a:p>
          <a:p>
            <a:pPr algn="r"/>
            <a:r>
              <a:rPr lang="ja-JP" altLang="en-US" sz="2400">
                <a:solidFill>
                  <a:schemeClr val="bg1"/>
                </a:solidFill>
              </a:rPr>
              <a:t>長谷部美佳</a:t>
            </a:r>
            <a:endParaRPr lang="ja-JP" altLang="ja-JP"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p:txBody>
          <a:bodyPr/>
          <a:lstStyle/>
          <a:p>
            <a:pPr eaLnBrk="1" hangingPunct="1"/>
            <a:endParaRPr lang="en-US" altLang="ja-JP" dirty="0"/>
          </a:p>
          <a:p>
            <a:pPr eaLnBrk="1" hangingPunct="1"/>
            <a:endParaRPr lang="en-US" altLang="ja-JP" dirty="0"/>
          </a:p>
          <a:p>
            <a:pPr eaLnBrk="1" hangingPunct="1"/>
            <a:endParaRPr lang="en-US" altLang="ja-JP" dirty="0"/>
          </a:p>
          <a:p>
            <a:pPr marL="0" indent="0" eaLnBrk="1" hangingPunct="1">
              <a:buNone/>
            </a:pPr>
            <a:r>
              <a:rPr lang="ja-JP" altLang="en-US"/>
              <a:t>　　　失業の問題</a:t>
            </a:r>
            <a:endParaRPr lang="et-EE" altLang="ja-JP" dirty="0"/>
          </a:p>
        </p:txBody>
      </p:sp>
    </p:spTree>
    <p:extLst>
      <p:ext uri="{BB962C8B-B14F-4D97-AF65-F5344CB8AC3E}">
        <p14:creationId xmlns:p14="http://schemas.microsoft.com/office/powerpoint/2010/main" val="391770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コロナ禍で失業する外国人</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a:xfrm>
            <a:off x="179512" y="1484784"/>
            <a:ext cx="8229600" cy="4525963"/>
          </a:xfrm>
        </p:spPr>
        <p:txBody>
          <a:bodyPr/>
          <a:lstStyle/>
          <a:p>
            <a:pPr eaLnBrk="1" hangingPunct="1"/>
            <a:r>
              <a:rPr lang="ja-JP" altLang="en-US" sz="2800">
                <a:solidFill>
                  <a:srgbClr val="002060"/>
                </a:solidFill>
              </a:rPr>
              <a:t>コロナ禍は、社会的弱者がより困難に直面。</a:t>
            </a:r>
            <a:endParaRPr lang="en-US" altLang="ja-JP" sz="2800" dirty="0">
              <a:solidFill>
                <a:srgbClr val="002060"/>
              </a:solidFill>
            </a:endParaRPr>
          </a:p>
          <a:p>
            <a:pPr eaLnBrk="1" hangingPunct="1"/>
            <a:r>
              <a:rPr lang="ja-JP" altLang="en-US" sz="2800">
                <a:solidFill>
                  <a:srgbClr val="002060"/>
                </a:solidFill>
              </a:rPr>
              <a:t>非正規就労率の高い外国人も失業しやすい状況。</a:t>
            </a:r>
            <a:endParaRPr lang="en-US" altLang="ja-JP" sz="2800" dirty="0">
              <a:solidFill>
                <a:srgbClr val="002060"/>
              </a:solidFill>
            </a:endParaRPr>
          </a:p>
          <a:p>
            <a:pPr eaLnBrk="1" hangingPunct="1"/>
            <a:r>
              <a:rPr lang="ja-JP" altLang="en-US" sz="2800">
                <a:solidFill>
                  <a:srgbClr val="002060"/>
                </a:solidFill>
              </a:rPr>
              <a:t>鈴木（</a:t>
            </a:r>
            <a:r>
              <a:rPr lang="en-US" altLang="ja-JP" sz="2800" dirty="0">
                <a:solidFill>
                  <a:srgbClr val="002060"/>
                </a:solidFill>
              </a:rPr>
              <a:t>2021</a:t>
            </a:r>
            <a:r>
              <a:rPr lang="ja-JP" altLang="en-US" sz="2800">
                <a:solidFill>
                  <a:srgbClr val="002060"/>
                </a:solidFill>
              </a:rPr>
              <a:t>）は、ニューカマー外国人の </a:t>
            </a:r>
            <a:r>
              <a:rPr lang="en-US" altLang="ja-JP" sz="2800" dirty="0">
                <a:solidFill>
                  <a:srgbClr val="002060"/>
                </a:solidFill>
              </a:rPr>
              <a:t>20.4 </a:t>
            </a:r>
            <a:r>
              <a:rPr lang="ja-JP" altLang="en-US" sz="2800">
                <a:solidFill>
                  <a:srgbClr val="002060"/>
                </a:solidFill>
              </a:rPr>
              <a:t>％が、派遣・請負といった不安定な間接雇用で働いているとし、コロナ禍での失業のしやすさを指摘している。</a:t>
            </a:r>
            <a:endParaRPr lang="en-US" altLang="ja-JP" sz="2800" dirty="0">
              <a:solidFill>
                <a:srgbClr val="002060"/>
              </a:solidFill>
            </a:endParaRPr>
          </a:p>
          <a:p>
            <a:pPr eaLnBrk="1" hangingPunct="1"/>
            <a:r>
              <a:rPr lang="ja-JP" altLang="en-US" sz="2800">
                <a:solidFill>
                  <a:srgbClr val="002060"/>
                </a:solidFill>
              </a:rPr>
              <a:t>また特に、コロナ禍でのダメージが大きかった産業分野、宿泊・飲食サービス業、卸売・小売業、製造業で就労する外国人が多いこともあり、外国人がコロナ禍で打撃を受けやすい。</a:t>
            </a:r>
            <a:endParaRPr lang="en-US" altLang="ja-JP" sz="2800" dirty="0">
              <a:solidFill>
                <a:srgbClr val="002060"/>
              </a:solidFill>
            </a:endParaRPr>
          </a:p>
        </p:txBody>
      </p:sp>
    </p:spTree>
    <p:extLst>
      <p:ext uri="{BB962C8B-B14F-4D97-AF65-F5344CB8AC3E}">
        <p14:creationId xmlns:p14="http://schemas.microsoft.com/office/powerpoint/2010/main" val="306416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コロナ禍で失業する外国人</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a:xfrm>
            <a:off x="179512" y="1484784"/>
            <a:ext cx="8229600" cy="4525963"/>
          </a:xfrm>
        </p:spPr>
        <p:txBody>
          <a:bodyPr/>
          <a:lstStyle/>
          <a:p>
            <a:pPr eaLnBrk="1" hangingPunct="1"/>
            <a:r>
              <a:rPr lang="ja-JP" altLang="en-US" sz="2800">
                <a:solidFill>
                  <a:srgbClr val="002060"/>
                </a:solidFill>
              </a:rPr>
              <a:t>矢澤によれば、もともと全産業での外国人労働者の給与は日本人より低く、貯蓄が少ない上に、失業手当を受給できなかったり（雇用保険未加入）、休業手当が支払われなかったりするケースが多数であると予想され（多くの外国人は中小企業で就労している）、困窮する可能性が高いとする。</a:t>
            </a:r>
            <a:endParaRPr lang="en-US" altLang="ja-JP" sz="2800" dirty="0">
              <a:solidFill>
                <a:srgbClr val="002060"/>
              </a:solidFill>
            </a:endParaRPr>
          </a:p>
          <a:p>
            <a:pPr eaLnBrk="1" hangingPunct="1"/>
            <a:r>
              <a:rPr lang="ja-JP" altLang="en-US" sz="2800">
                <a:solidFill>
                  <a:srgbClr val="002060"/>
                </a:solidFill>
              </a:rPr>
              <a:t>劉は、日本人よりも、外国人の方が失業率が高いことを、以下のように指摘する。「日本在住</a:t>
            </a:r>
            <a:r>
              <a:rPr lang="en-US" altLang="ja-JP" sz="2800" dirty="0">
                <a:solidFill>
                  <a:srgbClr val="002060"/>
                </a:solidFill>
              </a:rPr>
              <a:t>5</a:t>
            </a:r>
            <a:r>
              <a:rPr lang="ja-JP" altLang="en-US" sz="2800">
                <a:solidFill>
                  <a:srgbClr val="002060"/>
                </a:solidFill>
              </a:rPr>
              <a:t>年以上の外国人と日本人サンプルを利用して分析した結果、外国籍を持つことは、日本人より失業する確率が高いことも分かった。韓国・朝鮮出身者は失業率が</a:t>
            </a:r>
            <a:r>
              <a:rPr lang="en-US" altLang="ja-JP" sz="2800" dirty="0">
                <a:solidFill>
                  <a:srgbClr val="002060"/>
                </a:solidFill>
              </a:rPr>
              <a:t>4.0%</a:t>
            </a:r>
            <a:r>
              <a:rPr lang="ja-JP" altLang="en-US" sz="2800">
                <a:solidFill>
                  <a:srgbClr val="002060"/>
                </a:solidFill>
              </a:rPr>
              <a:t>高く、中国出身者は失業率が</a:t>
            </a:r>
            <a:r>
              <a:rPr lang="en-US" altLang="ja-JP" sz="2800" dirty="0">
                <a:solidFill>
                  <a:srgbClr val="002060"/>
                </a:solidFill>
              </a:rPr>
              <a:t>8.1%</a:t>
            </a:r>
            <a:r>
              <a:rPr lang="ja-JP" altLang="en-US" sz="2800">
                <a:solidFill>
                  <a:srgbClr val="002060"/>
                </a:solidFill>
              </a:rPr>
              <a:t>高い」</a:t>
            </a:r>
            <a:endParaRPr lang="en-US" altLang="ja-JP" sz="2800" dirty="0">
              <a:solidFill>
                <a:srgbClr val="002060"/>
              </a:solidFill>
            </a:endParaRPr>
          </a:p>
        </p:txBody>
      </p:sp>
    </p:spTree>
    <p:extLst>
      <p:ext uri="{BB962C8B-B14F-4D97-AF65-F5344CB8AC3E}">
        <p14:creationId xmlns:p14="http://schemas.microsoft.com/office/powerpoint/2010/main" val="310647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コロナ禍で失業する技能実習生</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a:xfrm>
            <a:off x="323528" y="1412776"/>
            <a:ext cx="8229600" cy="4525963"/>
          </a:xfrm>
        </p:spPr>
        <p:txBody>
          <a:bodyPr/>
          <a:lstStyle/>
          <a:p>
            <a:pPr eaLnBrk="1" hangingPunct="1"/>
            <a:r>
              <a:rPr lang="ja-JP" altLang="en-US" sz="2800">
                <a:solidFill>
                  <a:srgbClr val="002060"/>
                </a:solidFill>
              </a:rPr>
              <a:t>コロナ禍で「実習の継続」が難しくなった技能実習生も多数。その上に母国も入国規制があると、当然帰国ができない。</a:t>
            </a:r>
            <a:endParaRPr lang="en-US" altLang="ja-JP" sz="2800" dirty="0">
              <a:solidFill>
                <a:srgbClr val="002060"/>
              </a:solidFill>
            </a:endParaRPr>
          </a:p>
          <a:p>
            <a:pPr eaLnBrk="1" hangingPunct="1"/>
            <a:r>
              <a:rPr lang="ja-JP" altLang="en-US" sz="2800">
                <a:solidFill>
                  <a:srgbClr val="002060"/>
                </a:solidFill>
              </a:rPr>
              <a:t>厚生労働省によれば、コロナ禍による倒産や解雇などで職を失った実習生は、</a:t>
            </a:r>
            <a:r>
              <a:rPr lang="en-US" altLang="ja-JP" sz="2800" dirty="0">
                <a:solidFill>
                  <a:srgbClr val="002060"/>
                </a:solidFill>
              </a:rPr>
              <a:t>2020</a:t>
            </a:r>
            <a:r>
              <a:rPr lang="ja-JP" altLang="en-US" sz="2800">
                <a:solidFill>
                  <a:srgbClr val="002060"/>
                </a:solidFill>
              </a:rPr>
              <a:t>年</a:t>
            </a:r>
            <a:r>
              <a:rPr lang="en-US" altLang="ja-JP" sz="2800" dirty="0">
                <a:solidFill>
                  <a:srgbClr val="002060"/>
                </a:solidFill>
              </a:rPr>
              <a:t>11</a:t>
            </a:r>
            <a:r>
              <a:rPr lang="ja-JP" altLang="en-US" sz="2800">
                <a:solidFill>
                  <a:srgbClr val="002060"/>
                </a:solidFill>
              </a:rPr>
              <a:t>月末で約</a:t>
            </a:r>
            <a:r>
              <a:rPr lang="en-US" altLang="ja-JP" sz="2800" dirty="0">
                <a:solidFill>
                  <a:srgbClr val="002060"/>
                </a:solidFill>
              </a:rPr>
              <a:t>3</a:t>
            </a:r>
            <a:r>
              <a:rPr lang="ja-JP" altLang="en-US" sz="2800">
                <a:solidFill>
                  <a:srgbClr val="002060"/>
                </a:solidFill>
              </a:rPr>
              <a:t>千人。</a:t>
            </a:r>
            <a:endParaRPr lang="en-US" altLang="ja-JP" sz="2800" dirty="0">
              <a:solidFill>
                <a:srgbClr val="002060"/>
              </a:solidFill>
            </a:endParaRPr>
          </a:p>
          <a:p>
            <a:pPr eaLnBrk="1" hangingPunct="1"/>
            <a:r>
              <a:rPr lang="ja-JP" altLang="en-US" sz="2800">
                <a:solidFill>
                  <a:srgbClr val="002060"/>
                </a:solidFill>
              </a:rPr>
              <a:t>また法務省によれば、実習期間が終わったものの、母国での制限から帰国できない実習生が、</a:t>
            </a:r>
            <a:r>
              <a:rPr lang="en-US" altLang="ja-JP" sz="2800" dirty="0">
                <a:solidFill>
                  <a:srgbClr val="002060"/>
                </a:solidFill>
              </a:rPr>
              <a:t>36,000</a:t>
            </a:r>
            <a:r>
              <a:rPr lang="ja-JP" altLang="en-US" sz="2800">
                <a:solidFill>
                  <a:srgbClr val="002060"/>
                </a:solidFill>
              </a:rPr>
              <a:t>人いたという（朝日新聞</a:t>
            </a:r>
            <a:r>
              <a:rPr lang="en-US" altLang="ja-JP" sz="2800" dirty="0">
                <a:solidFill>
                  <a:srgbClr val="002060"/>
                </a:solidFill>
              </a:rPr>
              <a:t>2021</a:t>
            </a:r>
            <a:r>
              <a:rPr lang="ja-JP" altLang="en-US" sz="2800">
                <a:solidFill>
                  <a:srgbClr val="002060"/>
                </a:solidFill>
              </a:rPr>
              <a:t>年</a:t>
            </a:r>
            <a:r>
              <a:rPr lang="en-US" altLang="ja-JP" sz="2800" dirty="0">
                <a:solidFill>
                  <a:srgbClr val="002060"/>
                </a:solidFill>
              </a:rPr>
              <a:t>1</a:t>
            </a:r>
            <a:r>
              <a:rPr lang="ja-JP" altLang="en-US" sz="2800">
                <a:solidFill>
                  <a:srgbClr val="002060"/>
                </a:solidFill>
              </a:rPr>
              <a:t>月</a:t>
            </a:r>
            <a:r>
              <a:rPr lang="en-US" altLang="ja-JP" sz="2800" dirty="0">
                <a:solidFill>
                  <a:srgbClr val="002060"/>
                </a:solidFill>
              </a:rPr>
              <a:t>19</a:t>
            </a:r>
            <a:r>
              <a:rPr lang="ja-JP" altLang="en-US" sz="2800">
                <a:solidFill>
                  <a:srgbClr val="002060"/>
                </a:solidFill>
              </a:rPr>
              <a:t>日付）</a:t>
            </a:r>
            <a:endParaRPr lang="en-US" altLang="ja-JP" sz="2800" dirty="0">
              <a:solidFill>
                <a:srgbClr val="002060"/>
              </a:solidFill>
            </a:endParaRPr>
          </a:p>
          <a:p>
            <a:pPr eaLnBrk="1" hangingPunct="1"/>
            <a:r>
              <a:rPr lang="ja-JP" altLang="en-US" sz="2800">
                <a:solidFill>
                  <a:srgbClr val="002060"/>
                </a:solidFill>
              </a:rPr>
              <a:t>実際に転職や、在留資格の変更が認められたものの、必ずしも思うように進んでいない。</a:t>
            </a:r>
            <a:endParaRPr lang="en-US" altLang="ja-JP" sz="2800" dirty="0">
              <a:solidFill>
                <a:srgbClr val="002060"/>
              </a:solidFill>
            </a:endParaRPr>
          </a:p>
        </p:txBody>
      </p:sp>
    </p:spTree>
    <p:extLst>
      <p:ext uri="{BB962C8B-B14F-4D97-AF65-F5344CB8AC3E}">
        <p14:creationId xmlns:p14="http://schemas.microsoft.com/office/powerpoint/2010/main" val="337548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コロナ禍で失業する技能実習生</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a:xfrm>
            <a:off x="323528" y="1412776"/>
            <a:ext cx="8229600" cy="4525963"/>
          </a:xfrm>
        </p:spPr>
        <p:txBody>
          <a:bodyPr/>
          <a:lstStyle/>
          <a:p>
            <a:pPr eaLnBrk="1" hangingPunct="1"/>
            <a:r>
              <a:rPr lang="en-US" altLang="ja-JP" dirty="0">
                <a:solidFill>
                  <a:srgbClr val="002060"/>
                </a:solidFill>
              </a:rPr>
              <a:t>2020</a:t>
            </a:r>
            <a:r>
              <a:rPr lang="ja-JP" altLang="en-US">
                <a:solidFill>
                  <a:srgbClr val="002060"/>
                </a:solidFill>
              </a:rPr>
              <a:t>年中に、法務省が打ち出した在留関係の措置として、</a:t>
            </a:r>
            <a:r>
              <a:rPr lang="en-US" altLang="ja-JP" dirty="0">
                <a:solidFill>
                  <a:srgbClr val="002060"/>
                </a:solidFill>
              </a:rPr>
              <a:t>①</a:t>
            </a:r>
            <a:r>
              <a:rPr lang="ja-JP" altLang="en-US">
                <a:solidFill>
                  <a:srgbClr val="002060"/>
                </a:solidFill>
              </a:rPr>
              <a:t>技能実習生</a:t>
            </a:r>
            <a:r>
              <a:rPr lang="ja-JP" altLang="en-US"/>
              <a:t>⇒ 「特定活動（</a:t>
            </a:r>
            <a:r>
              <a:rPr lang="ja-JP" altLang="en-US">
                <a:solidFill>
                  <a:srgbClr val="002060"/>
                </a:solidFill>
              </a:rPr>
              <a:t>６か月・就労可）」 への在留資格変更を許可。</a:t>
            </a:r>
            <a:r>
              <a:rPr lang="en-US" altLang="ja-JP" dirty="0">
                <a:solidFill>
                  <a:srgbClr val="002060"/>
                </a:solidFill>
              </a:rPr>
              <a:t>②</a:t>
            </a:r>
            <a:r>
              <a:rPr lang="ja-JP" altLang="en-US">
                <a:solidFill>
                  <a:srgbClr val="002060"/>
                </a:solidFill>
              </a:rPr>
              <a:t>留学生⇒ 「特定活動（６か月・週２８時間以内のアルバイト可）」 への在留資格変更を許可。卒業時期なども問わないとした。</a:t>
            </a:r>
            <a:r>
              <a:rPr lang="en-US" altLang="ja-JP" dirty="0">
                <a:solidFill>
                  <a:srgbClr val="002060"/>
                </a:solidFill>
              </a:rPr>
              <a:t>③</a:t>
            </a:r>
            <a:r>
              <a:rPr lang="ja-JP" altLang="en-US">
                <a:solidFill>
                  <a:srgbClr val="002060"/>
                </a:solidFill>
              </a:rPr>
              <a:t>そのほかの在留資格の場合⇒ 「特定活動（６か月・就労不可）」への在留資格変更を許可。</a:t>
            </a:r>
            <a:endParaRPr lang="en-US" altLang="ja-JP" dirty="0">
              <a:solidFill>
                <a:srgbClr val="002060"/>
              </a:solidFill>
            </a:endParaRPr>
          </a:p>
          <a:p>
            <a:pPr eaLnBrk="1" hangingPunct="1"/>
            <a:r>
              <a:rPr lang="ja-JP" altLang="en-US">
                <a:solidFill>
                  <a:srgbClr val="002060"/>
                </a:solidFill>
              </a:rPr>
              <a:t>また特設ページを開設</a:t>
            </a:r>
            <a:endParaRPr lang="en-US" altLang="ja-JP" dirty="0">
              <a:solidFill>
                <a:srgbClr val="002060"/>
              </a:solidFill>
            </a:endParaRPr>
          </a:p>
          <a:p>
            <a:pPr eaLnBrk="1" hangingPunct="1"/>
            <a:endParaRPr lang="en-US" altLang="ja-JP" dirty="0">
              <a:solidFill>
                <a:srgbClr val="002060"/>
              </a:solidFill>
            </a:endParaRPr>
          </a:p>
        </p:txBody>
      </p:sp>
    </p:spTree>
    <p:extLst>
      <p:ext uri="{BB962C8B-B14F-4D97-AF65-F5344CB8AC3E}">
        <p14:creationId xmlns:p14="http://schemas.microsoft.com/office/powerpoint/2010/main" val="279356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p:txBody>
          <a:bodyPr/>
          <a:lstStyle/>
          <a:p>
            <a:pPr eaLnBrk="1" hangingPunct="1"/>
            <a:endParaRPr lang="en-US" altLang="ja-JP" dirty="0"/>
          </a:p>
          <a:p>
            <a:pPr eaLnBrk="1" hangingPunct="1"/>
            <a:endParaRPr lang="en-US" altLang="ja-JP" dirty="0"/>
          </a:p>
          <a:p>
            <a:pPr eaLnBrk="1" hangingPunct="1"/>
            <a:endParaRPr lang="en-US" altLang="ja-JP" dirty="0"/>
          </a:p>
          <a:p>
            <a:pPr marL="0" indent="0" eaLnBrk="1" hangingPunct="1">
              <a:buNone/>
            </a:pPr>
            <a:r>
              <a:rPr lang="ja-JP" altLang="en-US"/>
              <a:t>　　　１０万円給付／マスク配布除外</a:t>
            </a:r>
            <a:endParaRPr lang="et-EE" altLang="ja-JP" dirty="0"/>
          </a:p>
        </p:txBody>
      </p:sp>
    </p:spTree>
    <p:extLst>
      <p:ext uri="{BB962C8B-B14F-4D97-AF65-F5344CB8AC3E}">
        <p14:creationId xmlns:p14="http://schemas.microsoft.com/office/powerpoint/2010/main" val="270283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給付金</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a:xfrm>
            <a:off x="323528" y="1412776"/>
            <a:ext cx="8229600" cy="4525963"/>
          </a:xfrm>
        </p:spPr>
        <p:txBody>
          <a:bodyPr/>
          <a:lstStyle/>
          <a:p>
            <a:pPr eaLnBrk="1" hangingPunct="1"/>
            <a:r>
              <a:rPr lang="en-US" altLang="ja-JP" sz="2800" dirty="0">
                <a:solidFill>
                  <a:srgbClr val="002060"/>
                </a:solidFill>
              </a:rPr>
              <a:t>2020</a:t>
            </a:r>
            <a:r>
              <a:rPr lang="ja-JP" altLang="en-US" sz="2800">
                <a:solidFill>
                  <a:srgbClr val="002060"/>
                </a:solidFill>
              </a:rPr>
              <a:t>年</a:t>
            </a:r>
            <a:r>
              <a:rPr lang="en-US" altLang="ja-JP" sz="2800" dirty="0">
                <a:solidFill>
                  <a:srgbClr val="002060"/>
                </a:solidFill>
              </a:rPr>
              <a:t>4</a:t>
            </a:r>
            <a:r>
              <a:rPr lang="ja-JP" altLang="en-US" sz="2800">
                <a:solidFill>
                  <a:srgbClr val="002060"/>
                </a:solidFill>
              </a:rPr>
              <a:t>月</a:t>
            </a:r>
            <a:r>
              <a:rPr lang="en-US" altLang="ja-JP" sz="2800" dirty="0">
                <a:solidFill>
                  <a:srgbClr val="002060"/>
                </a:solidFill>
              </a:rPr>
              <a:t>20</a:t>
            </a:r>
            <a:r>
              <a:rPr lang="ja-JP" altLang="en-US" sz="2800">
                <a:solidFill>
                  <a:srgbClr val="002060"/>
                </a:solidFill>
              </a:rPr>
              <a:t>日に決まった一律１０万円を支給する「特別定額給付金」。</a:t>
            </a:r>
            <a:endParaRPr lang="en-US" altLang="ja-JP" sz="2800" dirty="0">
              <a:solidFill>
                <a:srgbClr val="002060"/>
              </a:solidFill>
            </a:endParaRPr>
          </a:p>
          <a:p>
            <a:pPr eaLnBrk="1" hangingPunct="1"/>
            <a:r>
              <a:rPr lang="ja-JP" altLang="en-US" sz="2800">
                <a:solidFill>
                  <a:srgbClr val="002060"/>
                </a:solidFill>
              </a:rPr>
              <a:t>当初の案では外国人が対象になるかが不明だったために、「</a:t>
            </a:r>
            <a:r>
              <a:rPr lang="en" altLang="ja-JP" sz="2800" dirty="0">
                <a:solidFill>
                  <a:srgbClr val="002060"/>
                </a:solidFill>
              </a:rPr>
              <a:t>Twitter</a:t>
            </a:r>
            <a:r>
              <a:rPr lang="ja-JP" altLang="en-US" sz="2800">
                <a:solidFill>
                  <a:srgbClr val="002060"/>
                </a:solidFill>
              </a:rPr>
              <a:t>では「</a:t>
            </a:r>
            <a:r>
              <a:rPr lang="en-US" altLang="ja-JP" sz="2800" dirty="0">
                <a:solidFill>
                  <a:srgbClr val="002060"/>
                </a:solidFill>
              </a:rPr>
              <a:t>#</a:t>
            </a:r>
            <a:r>
              <a:rPr lang="ja-JP" altLang="en-US" sz="2800">
                <a:solidFill>
                  <a:srgbClr val="002060"/>
                </a:solidFill>
              </a:rPr>
              <a:t>外国籍・無国籍市民にも一律給付を」とするハッシュタグが拡散していた」（ハフポスト</a:t>
            </a:r>
            <a:r>
              <a:rPr lang="en-US" altLang="ja-JP" sz="2800" dirty="0">
                <a:solidFill>
                  <a:srgbClr val="002060"/>
                </a:solidFill>
              </a:rPr>
              <a:t>2020</a:t>
            </a:r>
            <a:r>
              <a:rPr lang="ja-JP" altLang="en-US" sz="2800">
                <a:solidFill>
                  <a:srgbClr val="002060"/>
                </a:solidFill>
              </a:rPr>
              <a:t>年</a:t>
            </a:r>
            <a:r>
              <a:rPr lang="en-US" altLang="ja-JP" sz="2800" dirty="0">
                <a:solidFill>
                  <a:srgbClr val="002060"/>
                </a:solidFill>
              </a:rPr>
              <a:t>4</a:t>
            </a:r>
            <a:r>
              <a:rPr lang="ja-JP" altLang="en-US" sz="2800">
                <a:solidFill>
                  <a:srgbClr val="002060"/>
                </a:solidFill>
              </a:rPr>
              <a:t>月</a:t>
            </a:r>
            <a:r>
              <a:rPr lang="en-US" altLang="ja-JP" sz="2800" dirty="0">
                <a:solidFill>
                  <a:srgbClr val="002060"/>
                </a:solidFill>
              </a:rPr>
              <a:t>17</a:t>
            </a:r>
            <a:r>
              <a:rPr lang="ja-JP" altLang="en-US" sz="2800">
                <a:solidFill>
                  <a:srgbClr val="002060"/>
                </a:solidFill>
              </a:rPr>
              <a:t>日）。</a:t>
            </a:r>
            <a:endParaRPr lang="en-US" altLang="ja-JP" sz="2800" dirty="0">
              <a:solidFill>
                <a:srgbClr val="002060"/>
              </a:solidFill>
            </a:endParaRPr>
          </a:p>
          <a:p>
            <a:r>
              <a:rPr lang="ja-JP" altLang="en-US" sz="2800">
                <a:solidFill>
                  <a:srgbClr val="002060"/>
                </a:solidFill>
              </a:rPr>
              <a:t>その後、住民基本台帳に登録されていれば、給付の対象となったものの、結果として、在留期間が終わっても帰国できない技能実習生や、難民申請中の人たちが受け取れないことに。帰国できない技能実習生に対しては総務省が、市町村に支払うことを要請。</a:t>
            </a:r>
            <a:br>
              <a:rPr lang="ja-JP" altLang="en-US" sz="2800">
                <a:solidFill>
                  <a:srgbClr val="002060"/>
                </a:solidFill>
              </a:rPr>
            </a:br>
            <a:endParaRPr lang="en-US" altLang="ja-JP" sz="2800" dirty="0">
              <a:solidFill>
                <a:srgbClr val="002060"/>
              </a:solidFill>
            </a:endParaRPr>
          </a:p>
          <a:p>
            <a:pPr eaLnBrk="1" hangingPunct="1"/>
            <a:endParaRPr lang="en-US" altLang="ja-JP" sz="2800" dirty="0">
              <a:solidFill>
                <a:srgbClr val="002060"/>
              </a:solidFill>
            </a:endParaRPr>
          </a:p>
        </p:txBody>
      </p:sp>
    </p:spTree>
    <p:extLst>
      <p:ext uri="{BB962C8B-B14F-4D97-AF65-F5344CB8AC3E}">
        <p14:creationId xmlns:p14="http://schemas.microsoft.com/office/powerpoint/2010/main" val="260690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給付金／マスクから排除される人</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a:xfrm>
            <a:off x="323528" y="1412776"/>
            <a:ext cx="8229600" cy="4525963"/>
          </a:xfrm>
        </p:spPr>
        <p:txBody>
          <a:bodyPr/>
          <a:lstStyle/>
          <a:p>
            <a:pPr eaLnBrk="1" hangingPunct="1"/>
            <a:r>
              <a:rPr lang="ja-JP" altLang="en-US" sz="2800">
                <a:solidFill>
                  <a:srgbClr val="002060"/>
                </a:solidFill>
              </a:rPr>
              <a:t>また、申請書が当初「日本語」書式のみだったこともあり、相談が殺到。</a:t>
            </a:r>
            <a:endParaRPr lang="en-US" altLang="ja-JP" sz="2800" dirty="0">
              <a:solidFill>
                <a:srgbClr val="002060"/>
              </a:solidFill>
            </a:endParaRPr>
          </a:p>
          <a:p>
            <a:pPr eaLnBrk="1" hangingPunct="1"/>
            <a:r>
              <a:rPr lang="ja-JP" altLang="en-US" sz="2800">
                <a:solidFill>
                  <a:srgbClr val="002060"/>
                </a:solidFill>
              </a:rPr>
              <a:t>自分では申請書が記入できない外国人が多かった</a:t>
            </a:r>
            <a:endParaRPr lang="en-US" altLang="ja-JP" sz="2800" dirty="0">
              <a:solidFill>
                <a:srgbClr val="002060"/>
              </a:solidFill>
            </a:endParaRPr>
          </a:p>
          <a:p>
            <a:pPr eaLnBrk="1" hangingPunct="1"/>
            <a:r>
              <a:rPr lang="ja-JP" altLang="en-US" sz="2800">
                <a:solidFill>
                  <a:srgbClr val="002060"/>
                </a:solidFill>
                <a:hlinkClick r:id="rId2" tooltip="難民申請のトピックスを開く">
                  <a:extLst>
                    <a:ext uri="{A12FA001-AC4F-418D-AE19-62706E023703}">
                      <ahyp:hlinkClr xmlns:ahyp="http://schemas.microsoft.com/office/drawing/2018/hyperlinkcolor" val="tx"/>
                    </a:ext>
                  </a:extLst>
                </a:hlinkClick>
              </a:rPr>
              <a:t>また、難民申請</a:t>
            </a:r>
            <a:r>
              <a:rPr lang="ja-JP" altLang="en-US" sz="2800">
                <a:solidFill>
                  <a:srgbClr val="002060"/>
                </a:solidFill>
              </a:rPr>
              <a:t>者や、収容施設を仮放免になった人など、在留資格のない人は、結局ら申請できず、移住連などが寄付を元に集めた給付金を支給するという事態に。</a:t>
            </a:r>
            <a:endParaRPr lang="en-US" altLang="ja-JP" sz="2800" dirty="0">
              <a:solidFill>
                <a:srgbClr val="002060"/>
              </a:solidFill>
            </a:endParaRPr>
          </a:p>
          <a:p>
            <a:pPr eaLnBrk="1" hangingPunct="1"/>
            <a:r>
              <a:rPr lang="ja-JP" altLang="en-US" sz="2800">
                <a:solidFill>
                  <a:srgbClr val="002060"/>
                </a:solidFill>
              </a:rPr>
              <a:t>さいたま市で、市が幼稚園や保育園の職員にマスクを無料配布する計画をした際には、朝鮮学校を排除。</a:t>
            </a:r>
            <a:endParaRPr lang="en-US" altLang="ja-JP" sz="2800" dirty="0">
              <a:solidFill>
                <a:srgbClr val="002060"/>
              </a:solidFill>
            </a:endParaRPr>
          </a:p>
          <a:p>
            <a:pPr eaLnBrk="1" hangingPunct="1"/>
            <a:endParaRPr lang="en-US" altLang="ja-JP" sz="2800" dirty="0">
              <a:solidFill>
                <a:srgbClr val="002060"/>
              </a:solidFill>
            </a:endParaRPr>
          </a:p>
          <a:p>
            <a:pPr eaLnBrk="1" hangingPunct="1"/>
            <a:endParaRPr lang="en-US" altLang="ja-JP" sz="2800" dirty="0">
              <a:solidFill>
                <a:srgbClr val="002060"/>
              </a:solidFill>
            </a:endParaRPr>
          </a:p>
        </p:txBody>
      </p:sp>
    </p:spTree>
    <p:extLst>
      <p:ext uri="{BB962C8B-B14F-4D97-AF65-F5344CB8AC3E}">
        <p14:creationId xmlns:p14="http://schemas.microsoft.com/office/powerpoint/2010/main" val="240218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5334118-803F-4078-8890-EDE1244D4674}"/>
              </a:ext>
            </a:extLst>
          </p:cNvPr>
          <p:cNvSpPr>
            <a:spLocks noGrp="1"/>
          </p:cNvSpPr>
          <p:nvPr>
            <p:ph type="title"/>
          </p:nvPr>
        </p:nvSpPr>
        <p:spPr/>
        <p:txBody>
          <a:bodyPr/>
          <a:lstStyle/>
          <a:p>
            <a:endParaRPr lang="ja-JP" altLang="ja-JP" dirty="0"/>
          </a:p>
        </p:txBody>
      </p:sp>
      <p:sp>
        <p:nvSpPr>
          <p:cNvPr id="6147" name="Content Placeholder 2">
            <a:extLst>
              <a:ext uri="{FF2B5EF4-FFF2-40B4-BE49-F238E27FC236}">
                <a16:creationId xmlns:a16="http://schemas.microsoft.com/office/drawing/2014/main" id="{B728B121-D299-4634-99AB-0094AFD18286}"/>
              </a:ext>
            </a:extLst>
          </p:cNvPr>
          <p:cNvSpPr>
            <a:spLocks noGrp="1"/>
          </p:cNvSpPr>
          <p:nvPr>
            <p:ph idx="1"/>
          </p:nvPr>
        </p:nvSpPr>
        <p:spPr/>
        <p:txBody>
          <a:bodyPr/>
          <a:lstStyle/>
          <a:p>
            <a:pPr algn="ctr">
              <a:buClr>
                <a:schemeClr val="bg1"/>
              </a:buClr>
              <a:buBlip>
                <a:blip r:embed="rId2"/>
              </a:buBlip>
            </a:pPr>
            <a:endParaRPr lang="en-US" altLang="ja-JP" dirty="0"/>
          </a:p>
          <a:p>
            <a:pPr algn="ctr">
              <a:buClr>
                <a:schemeClr val="bg1"/>
              </a:buClr>
              <a:buBlip>
                <a:blip r:embed="rId2"/>
              </a:buBlip>
            </a:pPr>
            <a:endParaRPr lang="en-US" altLang="ja-JP" dirty="0"/>
          </a:p>
          <a:p>
            <a:pPr algn="ctr">
              <a:buClr>
                <a:schemeClr val="bg1"/>
              </a:buClr>
              <a:buBlip>
                <a:blip r:embed="rId2"/>
              </a:buBlip>
            </a:pPr>
            <a:endParaRPr lang="en-US" altLang="ja-JP" dirty="0"/>
          </a:p>
          <a:p>
            <a:pPr algn="ctr">
              <a:buClr>
                <a:schemeClr val="bg1"/>
              </a:buClr>
              <a:buBlip>
                <a:blip r:embed="rId2"/>
              </a:buBlip>
            </a:pPr>
            <a:r>
              <a:rPr lang="ja-JP" altLang="en-US" sz="3600"/>
              <a:t>コロナ禍と外国人の出入国</a:t>
            </a:r>
            <a:endParaRPr lang="et-EE" altLang="ja-JP" sz="3600" dirty="0"/>
          </a:p>
          <a:p>
            <a:pPr marL="0" indent="0" eaLnBrk="1" hangingPunct="1">
              <a:buNone/>
            </a:pPr>
            <a:endParaRPr lang="et-EE" altLang="ja-JP" dirty="0"/>
          </a:p>
        </p:txBody>
      </p:sp>
    </p:spTree>
    <p:extLst>
      <p:ext uri="{BB962C8B-B14F-4D97-AF65-F5344CB8AC3E}">
        <p14:creationId xmlns:p14="http://schemas.microsoft.com/office/powerpoint/2010/main" val="413573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a:xfrm>
            <a:off x="457200" y="188913"/>
            <a:ext cx="8229600" cy="850900"/>
          </a:xfrm>
        </p:spPr>
        <p:txBody>
          <a:bodyPr wrap="square" anchor="ctr">
            <a:normAutofit/>
          </a:bodyPr>
          <a:lstStyle/>
          <a:p>
            <a:r>
              <a:rPr lang="ja-JP" altLang="en-US"/>
              <a:t>在留外国人の概要</a:t>
            </a:r>
            <a:endParaRPr lang="ja-JP" altLang="ja-JP" dirty="0"/>
          </a:p>
        </p:txBody>
      </p:sp>
      <p:pic>
        <p:nvPicPr>
          <p:cNvPr id="2" name="コンテンツ プレースホルダー 1">
            <a:extLst>
              <a:ext uri="{FF2B5EF4-FFF2-40B4-BE49-F238E27FC236}">
                <a16:creationId xmlns:a16="http://schemas.microsoft.com/office/drawing/2014/main" id="{DC789235-1F8E-D442-A84C-7F263581D26A}"/>
              </a:ext>
            </a:extLst>
          </p:cNvPr>
          <p:cNvPicPr>
            <a:picLocks noGrp="1" noChangeAspect="1"/>
          </p:cNvPicPr>
          <p:nvPr>
            <p:ph sz="half" idx="1"/>
          </p:nvPr>
        </p:nvPicPr>
        <p:blipFill>
          <a:blip r:embed="rId2"/>
          <a:stretch>
            <a:fillRect/>
          </a:stretch>
        </p:blipFill>
        <p:spPr>
          <a:xfrm>
            <a:off x="457200" y="2929256"/>
            <a:ext cx="4038600" cy="1867851"/>
          </a:xfrm>
          <a:prstGeom prst="rect">
            <a:avLst/>
          </a:prstGeom>
          <a:noFill/>
        </p:spPr>
      </p:pic>
      <p:sp>
        <p:nvSpPr>
          <p:cNvPr id="71" name="Content Placeholder 3">
            <a:extLst>
              <a:ext uri="{FF2B5EF4-FFF2-40B4-BE49-F238E27FC236}">
                <a16:creationId xmlns:a16="http://schemas.microsoft.com/office/drawing/2014/main" id="{EC6A31F7-DE63-47C5-B364-03574E944FD9}"/>
              </a:ext>
            </a:extLst>
          </p:cNvPr>
          <p:cNvSpPr>
            <a:spLocks noGrp="1"/>
          </p:cNvSpPr>
          <p:nvPr>
            <p:ph sz="half" idx="2"/>
          </p:nvPr>
        </p:nvSpPr>
        <p:spPr>
          <a:xfrm>
            <a:off x="4648200" y="1600200"/>
            <a:ext cx="4038600" cy="4525963"/>
          </a:xfrm>
        </p:spPr>
        <p:txBody>
          <a:bodyPr wrap="square" anchor="t">
            <a:normAutofit fontScale="92500"/>
          </a:bodyPr>
          <a:lstStyle/>
          <a:p>
            <a:r>
              <a:rPr lang="ja-JP" altLang="en-US">
                <a:solidFill>
                  <a:srgbClr val="002060"/>
                </a:solidFill>
                <a:latin typeface="+mn-ea"/>
              </a:rPr>
              <a:t>２０２１年６月末の在留外国人数は</a:t>
            </a:r>
            <a:r>
              <a:rPr lang="en-US" altLang="ja-JP" dirty="0">
                <a:solidFill>
                  <a:srgbClr val="002060"/>
                </a:solidFill>
                <a:latin typeface="+mn-ea"/>
              </a:rPr>
              <a:t>2,823,565</a:t>
            </a:r>
            <a:r>
              <a:rPr lang="ja-JP" altLang="en-US">
                <a:solidFill>
                  <a:srgbClr val="002060"/>
                </a:solidFill>
                <a:latin typeface="+mn-ea"/>
              </a:rPr>
              <a:t>人。</a:t>
            </a:r>
            <a:endParaRPr lang="en-US" altLang="ja-JP" dirty="0">
              <a:solidFill>
                <a:srgbClr val="002060"/>
              </a:solidFill>
              <a:latin typeface="+mn-ea"/>
            </a:endParaRPr>
          </a:p>
          <a:p>
            <a:r>
              <a:rPr lang="ja-JP" altLang="en-US">
                <a:solidFill>
                  <a:srgbClr val="002060"/>
                </a:solidFill>
                <a:latin typeface="+mn-ea"/>
              </a:rPr>
              <a:t>前年末比べ、</a:t>
            </a:r>
            <a:r>
              <a:rPr lang="en-US" altLang="ja-JP" dirty="0">
                <a:solidFill>
                  <a:srgbClr val="002060"/>
                </a:solidFill>
                <a:latin typeface="+mn-ea"/>
              </a:rPr>
              <a:t>63,551</a:t>
            </a:r>
            <a:r>
              <a:rPr lang="ja-JP" altLang="en-US">
                <a:solidFill>
                  <a:srgbClr val="002060"/>
                </a:solidFill>
                <a:latin typeface="+mn-ea"/>
              </a:rPr>
              <a:t>人減少。</a:t>
            </a:r>
            <a:endParaRPr lang="en-US" altLang="ja-JP" dirty="0">
              <a:solidFill>
                <a:srgbClr val="002060"/>
              </a:solidFill>
              <a:latin typeface="+mn-ea"/>
            </a:endParaRPr>
          </a:p>
          <a:p>
            <a:r>
              <a:rPr lang="ja-JP" altLang="en-US">
                <a:solidFill>
                  <a:srgbClr val="002060"/>
                </a:solidFill>
                <a:latin typeface="+mn-ea"/>
              </a:rPr>
              <a:t>国籍別で見ると、ベトナムとネパールのみ増加、あとは全て減少</a:t>
            </a:r>
            <a:endParaRPr lang="en-US" altLang="ja-JP" dirty="0">
              <a:solidFill>
                <a:srgbClr val="002060"/>
              </a:solidFill>
              <a:latin typeface="+mn-ea"/>
            </a:endParaRPr>
          </a:p>
          <a:p>
            <a:r>
              <a:rPr lang="ja-JP" altLang="en-US">
                <a:solidFill>
                  <a:srgbClr val="002060"/>
                </a:solidFill>
                <a:latin typeface="+mn-ea"/>
              </a:rPr>
              <a:t>また特に留学生の減少が著しい。前年比マイナス</a:t>
            </a:r>
            <a:r>
              <a:rPr lang="en-US" altLang="ja-JP" dirty="0">
                <a:solidFill>
                  <a:srgbClr val="002060"/>
                </a:solidFill>
                <a:latin typeface="+mn-ea"/>
              </a:rPr>
              <a:t>18.9</a:t>
            </a:r>
            <a:r>
              <a:rPr lang="ja-JP" altLang="en-US">
                <a:solidFill>
                  <a:srgbClr val="002060"/>
                </a:solidFill>
                <a:latin typeface="+mn-ea"/>
              </a:rPr>
              <a:t>％となっている。</a:t>
            </a:r>
            <a:endParaRPr lang="en-US" dirty="0">
              <a:solidFill>
                <a:srgbClr val="002060"/>
              </a:solidFill>
              <a:latin typeface="+mn-ea"/>
            </a:endParaRPr>
          </a:p>
        </p:txBody>
      </p:sp>
    </p:spTree>
    <p:extLst>
      <p:ext uri="{BB962C8B-B14F-4D97-AF65-F5344CB8AC3E}">
        <p14:creationId xmlns:p14="http://schemas.microsoft.com/office/powerpoint/2010/main" val="255752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コロナ禍以降の水際対策</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p:txBody>
          <a:bodyPr/>
          <a:lstStyle/>
          <a:p>
            <a:pPr eaLnBrk="1" hangingPunct="1"/>
            <a:r>
              <a:rPr lang="ja-JP" altLang="en-US">
                <a:solidFill>
                  <a:srgbClr val="002060"/>
                </a:solidFill>
              </a:rPr>
              <a:t>コロナの水際対策として導入された「出入国制限措置」</a:t>
            </a:r>
            <a:endParaRPr lang="en-US" altLang="ja-JP" dirty="0">
              <a:solidFill>
                <a:srgbClr val="002060"/>
              </a:solidFill>
            </a:endParaRPr>
          </a:p>
          <a:p>
            <a:pPr eaLnBrk="1" hangingPunct="1"/>
            <a:r>
              <a:rPr lang="en-US" altLang="ja-JP" dirty="0">
                <a:solidFill>
                  <a:srgbClr val="002060"/>
                </a:solidFill>
              </a:rPr>
              <a:t>2020</a:t>
            </a:r>
            <a:r>
              <a:rPr lang="ja-JP" altLang="en-US">
                <a:solidFill>
                  <a:srgbClr val="002060"/>
                </a:solidFill>
              </a:rPr>
              <a:t>年２月１日、中国湖北省からの入国を制限したことに始まる。</a:t>
            </a:r>
            <a:endParaRPr lang="en-US" altLang="ja-JP" dirty="0">
              <a:solidFill>
                <a:srgbClr val="002060"/>
              </a:solidFill>
            </a:endParaRPr>
          </a:p>
          <a:p>
            <a:pPr eaLnBrk="1" hangingPunct="1"/>
            <a:r>
              <a:rPr lang="en-US" altLang="ja-JP" dirty="0">
                <a:solidFill>
                  <a:srgbClr val="002060"/>
                </a:solidFill>
              </a:rPr>
              <a:t>2020</a:t>
            </a:r>
            <a:r>
              <a:rPr lang="ja-JP" altLang="en-US">
                <a:solidFill>
                  <a:srgbClr val="002060"/>
                </a:solidFill>
              </a:rPr>
              <a:t>年４月７日、緊急事態宣言が発令。世界</a:t>
            </a:r>
            <a:r>
              <a:rPr lang="en-US" altLang="ja-JP" dirty="0">
                <a:solidFill>
                  <a:srgbClr val="002060"/>
                </a:solidFill>
              </a:rPr>
              <a:t>73</a:t>
            </a:r>
            <a:r>
              <a:rPr lang="ja-JP" altLang="en-US">
                <a:solidFill>
                  <a:srgbClr val="002060"/>
                </a:solidFill>
              </a:rPr>
              <a:t>ヵ国がその対象に。</a:t>
            </a:r>
            <a:endParaRPr lang="en-US" altLang="ja-JP" dirty="0">
              <a:solidFill>
                <a:srgbClr val="002060"/>
              </a:solidFill>
            </a:endParaRPr>
          </a:p>
          <a:p>
            <a:pPr eaLnBrk="1" hangingPunct="1"/>
            <a:r>
              <a:rPr lang="ja-JP" altLang="en-US">
                <a:solidFill>
                  <a:srgbClr val="002060"/>
                </a:solidFill>
              </a:rPr>
              <a:t>また、</a:t>
            </a:r>
            <a:r>
              <a:rPr lang="zh-TW" altLang="en-US"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zh-TW" altLang="en-US" dirty="0">
                <a:solidFill>
                  <a:srgbClr val="002060"/>
                </a:solidFill>
                <a:latin typeface="MS PGothic" panose="020B0600070205080204" pitchFamily="34" charset="-128"/>
                <a:ea typeface="MS PGothic" panose="020B0600070205080204" pitchFamily="34" charset="-128"/>
                <a:cs typeface="Times New Roman" panose="02020603050405020304" pitchFamily="18" charset="0"/>
              </a:rPr>
              <a:t>「永住者」「日本人の配偶者等」「永住者の配偶者等」「定住者」</a:t>
            </a:r>
            <a:r>
              <a:rPr lang="ja-JP" altLang="en-US">
                <a:solidFill>
                  <a:srgbClr val="002060"/>
                </a:solidFill>
                <a:latin typeface="MS PGothic" panose="020B0600070205080204" pitchFamily="34" charset="-128"/>
                <a:ea typeface="MS PGothic" panose="020B0600070205080204" pitchFamily="34" charset="-128"/>
                <a:cs typeface="Times New Roman" panose="02020603050405020304" pitchFamily="18" charset="0"/>
              </a:rPr>
              <a:t>などの再入国も規制されるように。</a:t>
            </a:r>
            <a:endParaRPr lang="et-EE" altLang="ja-JP" dirty="0">
              <a:solidFill>
                <a:srgbClr val="002060"/>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1983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コロナ禍以降の水際対策</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a:xfrm>
            <a:off x="323528" y="1484784"/>
            <a:ext cx="8640960" cy="4525963"/>
          </a:xfrm>
        </p:spPr>
        <p:txBody>
          <a:bodyPr/>
          <a:lstStyle/>
          <a:p>
            <a:pPr eaLnBrk="1" hangingPunct="1"/>
            <a:r>
              <a:rPr lang="en-US" altLang="ja-JP" dirty="0">
                <a:solidFill>
                  <a:srgbClr val="002060"/>
                </a:solidFill>
              </a:rPr>
              <a:t>2020</a:t>
            </a:r>
            <a:r>
              <a:rPr lang="ja-JP" altLang="en-US">
                <a:solidFill>
                  <a:srgbClr val="002060"/>
                </a:solidFill>
              </a:rPr>
              <a:t>年の</a:t>
            </a:r>
            <a:r>
              <a:rPr lang="en-US" altLang="ja-JP" dirty="0">
                <a:solidFill>
                  <a:srgbClr val="002060"/>
                </a:solidFill>
              </a:rPr>
              <a:t>7</a:t>
            </a:r>
            <a:r>
              <a:rPr lang="ja-JP" altLang="en-US">
                <a:solidFill>
                  <a:srgbClr val="002060"/>
                </a:solidFill>
              </a:rPr>
              <a:t>月、一時制限を緩和。</a:t>
            </a:r>
            <a:endParaRPr lang="en-US" altLang="ja-JP" dirty="0">
              <a:solidFill>
                <a:srgbClr val="002060"/>
              </a:solidFill>
            </a:endParaRPr>
          </a:p>
          <a:p>
            <a:pPr eaLnBrk="1" hangingPunct="1"/>
            <a:r>
              <a:rPr lang="ja-JP" altLang="en-US">
                <a:solidFill>
                  <a:srgbClr val="002060"/>
                </a:solidFill>
              </a:rPr>
              <a:t>タイとベトナムの二国間において、 技能実習生の出入国を念頭に置いた緩和措置がなされ、順次アジア各国へ拡大。</a:t>
            </a:r>
            <a:endParaRPr lang="en-US" altLang="ja-JP" dirty="0">
              <a:solidFill>
                <a:srgbClr val="002060"/>
              </a:solidFill>
            </a:endParaRPr>
          </a:p>
          <a:p>
            <a:pPr eaLnBrk="1" hangingPunct="1"/>
            <a:r>
              <a:rPr lang="ja-JP" altLang="en-US">
                <a:solidFill>
                  <a:srgbClr val="002060"/>
                </a:solidFill>
                <a:latin typeface="MS PGothic" panose="020B0600070205080204" pitchFamily="34" charset="-128"/>
                <a:ea typeface="MS PGothic" panose="020B0600070205080204" pitchFamily="34" charset="-128"/>
              </a:rPr>
              <a:t>こうした動きも、</a:t>
            </a:r>
            <a:r>
              <a:rPr lang="en-US" altLang="ja-JP" dirty="0">
                <a:solidFill>
                  <a:srgbClr val="002060"/>
                </a:solidFill>
                <a:latin typeface="MS PGothic" panose="020B0600070205080204" pitchFamily="34" charset="-128"/>
                <a:ea typeface="MS PGothic" panose="020B0600070205080204" pitchFamily="34" charset="-128"/>
              </a:rPr>
              <a:t>2020</a:t>
            </a:r>
            <a:r>
              <a:rPr lang="ja-JP" altLang="en-US">
                <a:solidFill>
                  <a:srgbClr val="002060"/>
                </a:solidFill>
                <a:latin typeface="MS PGothic" panose="020B0600070205080204" pitchFamily="34" charset="-128"/>
                <a:ea typeface="MS PGothic" panose="020B0600070205080204" pitchFamily="34" charset="-128"/>
              </a:rPr>
              <a:t>年末からの感染拡大を受けて再び制限。</a:t>
            </a:r>
            <a:r>
              <a:rPr lang="ja-JP" altLang="en-US">
                <a:solidFill>
                  <a:srgbClr val="002060"/>
                </a:solidFill>
              </a:rPr>
              <a:t> </a:t>
            </a:r>
            <a:endParaRPr lang="en-US" altLang="ja-JP" dirty="0">
              <a:solidFill>
                <a:srgbClr val="002060"/>
              </a:solidFill>
            </a:endParaRPr>
          </a:p>
          <a:p>
            <a:pPr eaLnBrk="1" hangingPunct="1"/>
            <a:r>
              <a:rPr lang="en-US" altLang="ja-JP" dirty="0">
                <a:solidFill>
                  <a:srgbClr val="002060"/>
                </a:solidFill>
              </a:rPr>
              <a:t>2021</a:t>
            </a:r>
            <a:r>
              <a:rPr lang="ja-JP" altLang="en-US">
                <a:solidFill>
                  <a:srgbClr val="002060"/>
                </a:solidFill>
              </a:rPr>
              <a:t>年</a:t>
            </a:r>
            <a:r>
              <a:rPr lang="en-US" altLang="ja-JP" dirty="0">
                <a:solidFill>
                  <a:srgbClr val="002060"/>
                </a:solidFill>
              </a:rPr>
              <a:t>1 </a:t>
            </a:r>
            <a:r>
              <a:rPr lang="ja-JP" altLang="en-US">
                <a:solidFill>
                  <a:srgbClr val="002060"/>
                </a:solidFill>
              </a:rPr>
              <a:t>月 </a:t>
            </a:r>
            <a:r>
              <a:rPr lang="en-US" altLang="ja-JP" dirty="0">
                <a:solidFill>
                  <a:srgbClr val="002060"/>
                </a:solidFill>
              </a:rPr>
              <a:t>14 </a:t>
            </a:r>
            <a:r>
              <a:rPr lang="ja-JP" altLang="en-US">
                <a:solidFill>
                  <a:srgbClr val="002060"/>
                </a:solidFill>
              </a:rPr>
              <a:t>日から新規入国者を認めない方針。（</a:t>
            </a:r>
            <a:r>
              <a:rPr lang="ja-JP" altLang="en-US">
                <a:solidFill>
                  <a:srgbClr val="002060"/>
                </a:solidFill>
                <a:latin typeface="MS PGothic" panose="020B0600070205080204" pitchFamily="34" charset="-128"/>
                <a:ea typeface="MS PGothic" panose="020B0600070205080204" pitchFamily="34" charset="-128"/>
              </a:rPr>
              <a:t>厚生労働省）</a:t>
            </a:r>
            <a:endParaRPr lang="en-US" altLang="ja-JP" dirty="0">
              <a:solidFill>
                <a:srgbClr val="002060"/>
              </a:solidFill>
            </a:endParaRPr>
          </a:p>
        </p:txBody>
      </p:sp>
    </p:spTree>
    <p:extLst>
      <p:ext uri="{BB962C8B-B14F-4D97-AF65-F5344CB8AC3E}">
        <p14:creationId xmlns:p14="http://schemas.microsoft.com/office/powerpoint/2010/main" val="173891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コロナ禍以降の水際対策</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a:xfrm>
            <a:off x="323528" y="1484784"/>
            <a:ext cx="8640960" cy="4525963"/>
          </a:xfrm>
        </p:spPr>
        <p:txBody>
          <a:bodyPr/>
          <a:lstStyle/>
          <a:p>
            <a:pPr eaLnBrk="1" hangingPunct="1"/>
            <a:r>
              <a:rPr lang="en-US" altLang="ja-JP" dirty="0">
                <a:solidFill>
                  <a:srgbClr val="002060"/>
                </a:solidFill>
                <a:latin typeface="MS PGothic" panose="020B0600070205080204" pitchFamily="34" charset="-128"/>
                <a:ea typeface="MS PGothic" panose="020B0600070205080204" pitchFamily="34" charset="-128"/>
              </a:rPr>
              <a:t>2021</a:t>
            </a:r>
            <a:r>
              <a:rPr lang="ja-JP" altLang="en-US">
                <a:solidFill>
                  <a:srgbClr val="002060"/>
                </a:solidFill>
                <a:latin typeface="MS PGothic" panose="020B0600070205080204" pitchFamily="34" charset="-128"/>
                <a:ea typeface="MS PGothic" panose="020B0600070205080204" pitchFamily="34" charset="-128"/>
              </a:rPr>
              <a:t>年は、</a:t>
            </a:r>
            <a:r>
              <a:rPr lang="en-US" altLang="ja-JP" dirty="0">
                <a:solidFill>
                  <a:srgbClr val="002060"/>
                </a:solidFill>
                <a:latin typeface="MS PGothic" panose="020B0600070205080204" pitchFamily="34" charset="-128"/>
                <a:ea typeface="MS PGothic" panose="020B0600070205080204" pitchFamily="34" charset="-128"/>
              </a:rPr>
              <a:t>1</a:t>
            </a:r>
            <a:r>
              <a:rPr lang="ja-JP" altLang="en-US">
                <a:solidFill>
                  <a:srgbClr val="002060"/>
                </a:solidFill>
                <a:latin typeface="MS PGothic" panose="020B0600070205080204" pitchFamily="34" charset="-128"/>
                <a:ea typeface="MS PGothic" panose="020B0600070205080204" pitchFamily="34" charset="-128"/>
              </a:rPr>
              <a:t>月から</a:t>
            </a:r>
            <a:r>
              <a:rPr lang="en-US" altLang="ja-JP" dirty="0">
                <a:solidFill>
                  <a:srgbClr val="002060"/>
                </a:solidFill>
                <a:latin typeface="MS PGothic" panose="020B0600070205080204" pitchFamily="34" charset="-128"/>
                <a:ea typeface="MS PGothic" panose="020B0600070205080204" pitchFamily="34" charset="-128"/>
              </a:rPr>
              <a:t>3</a:t>
            </a:r>
            <a:r>
              <a:rPr lang="ja-JP" altLang="en-US">
                <a:solidFill>
                  <a:srgbClr val="002060"/>
                </a:solidFill>
                <a:latin typeface="MS PGothic" panose="020B0600070205080204" pitchFamily="34" charset="-128"/>
                <a:ea typeface="MS PGothic" panose="020B0600070205080204" pitchFamily="34" charset="-128"/>
              </a:rPr>
              <a:t>月、また</a:t>
            </a:r>
            <a:r>
              <a:rPr lang="en-US" altLang="ja-JP" dirty="0">
                <a:solidFill>
                  <a:srgbClr val="002060"/>
                </a:solidFill>
                <a:latin typeface="MS PGothic" panose="020B0600070205080204" pitchFamily="34" charset="-128"/>
                <a:ea typeface="MS PGothic" panose="020B0600070205080204" pitchFamily="34" charset="-128"/>
              </a:rPr>
              <a:t>4</a:t>
            </a:r>
            <a:r>
              <a:rPr lang="ja-JP" altLang="en-US">
                <a:solidFill>
                  <a:srgbClr val="002060"/>
                </a:solidFill>
                <a:latin typeface="MS PGothic" panose="020B0600070205080204" pitchFamily="34" charset="-128"/>
                <a:ea typeface="MS PGothic" panose="020B0600070205080204" pitchFamily="34" charset="-128"/>
              </a:rPr>
              <a:t>月以降オリンピックの終了する</a:t>
            </a:r>
            <a:r>
              <a:rPr lang="en-US" altLang="ja-JP" dirty="0">
                <a:solidFill>
                  <a:srgbClr val="002060"/>
                </a:solidFill>
                <a:latin typeface="MS PGothic" panose="020B0600070205080204" pitchFamily="34" charset="-128"/>
                <a:ea typeface="MS PGothic" panose="020B0600070205080204" pitchFamily="34" charset="-128"/>
              </a:rPr>
              <a:t>9</a:t>
            </a:r>
            <a:r>
              <a:rPr lang="ja-JP" altLang="en-US">
                <a:solidFill>
                  <a:srgbClr val="002060"/>
                </a:solidFill>
                <a:latin typeface="MS PGothic" panose="020B0600070205080204" pitchFamily="34" charset="-128"/>
                <a:ea typeface="MS PGothic" panose="020B0600070205080204" pitchFamily="34" charset="-128"/>
              </a:rPr>
              <a:t>月まで緊急事態宣言が発出されていた。</a:t>
            </a:r>
            <a:endParaRPr lang="en-US" altLang="ja-JP" dirty="0">
              <a:solidFill>
                <a:srgbClr val="002060"/>
              </a:solidFill>
              <a:latin typeface="MS PGothic" panose="020B0600070205080204" pitchFamily="34" charset="-128"/>
              <a:ea typeface="MS PGothic" panose="020B0600070205080204" pitchFamily="34" charset="-128"/>
            </a:endParaRPr>
          </a:p>
          <a:p>
            <a:pPr eaLnBrk="1" hangingPunct="1"/>
            <a:r>
              <a:rPr lang="en-US" altLang="ja-JP" dirty="0">
                <a:solidFill>
                  <a:srgbClr val="002060"/>
                </a:solidFill>
                <a:latin typeface="MS PGothic" panose="020B0600070205080204" pitchFamily="34" charset="-128"/>
                <a:ea typeface="MS PGothic" panose="020B0600070205080204" pitchFamily="34" charset="-128"/>
              </a:rPr>
              <a:t>2021</a:t>
            </a:r>
            <a:r>
              <a:rPr lang="ja-JP" altLang="en-US">
                <a:solidFill>
                  <a:srgbClr val="002060"/>
                </a:solidFill>
                <a:latin typeface="MS PGothic" panose="020B0600070205080204" pitchFamily="34" charset="-128"/>
                <a:ea typeface="MS PGothic" panose="020B0600070205080204" pitchFamily="34" charset="-128"/>
              </a:rPr>
              <a:t>年</a:t>
            </a:r>
            <a:r>
              <a:rPr lang="en-US" altLang="ja-JP" dirty="0">
                <a:solidFill>
                  <a:srgbClr val="002060"/>
                </a:solidFill>
                <a:latin typeface="MS PGothic" panose="020B0600070205080204" pitchFamily="34" charset="-128"/>
                <a:ea typeface="MS PGothic" panose="020B0600070205080204" pitchFamily="34" charset="-128"/>
              </a:rPr>
              <a:t>1</a:t>
            </a:r>
            <a:r>
              <a:rPr lang="ja-JP" altLang="en-US">
                <a:solidFill>
                  <a:srgbClr val="002060"/>
                </a:solidFill>
                <a:latin typeface="MS PGothic" panose="020B0600070205080204" pitchFamily="34" charset="-128"/>
                <a:ea typeface="MS PGothic" panose="020B0600070205080204" pitchFamily="34" charset="-128"/>
              </a:rPr>
              <a:t>月に決まった外国人に対する入国制限は、結局約１０ヶ月維持されたまま、</a:t>
            </a:r>
            <a:r>
              <a:rPr lang="en-US" altLang="ja-JP" dirty="0">
                <a:solidFill>
                  <a:srgbClr val="002060"/>
                </a:solidFill>
                <a:latin typeface="MS PGothic" panose="020B0600070205080204" pitchFamily="34" charset="-128"/>
                <a:ea typeface="MS PGothic" panose="020B0600070205080204" pitchFamily="34" charset="-128"/>
              </a:rPr>
              <a:t>11</a:t>
            </a:r>
            <a:r>
              <a:rPr lang="ja-JP" altLang="en-US">
                <a:solidFill>
                  <a:srgbClr val="002060"/>
                </a:solidFill>
                <a:latin typeface="MS PGothic" panose="020B0600070205080204" pitchFamily="34" charset="-128"/>
                <a:ea typeface="MS PGothic" panose="020B0600070205080204" pitchFamily="34" charset="-128"/>
              </a:rPr>
              <a:t>月に緩和が発表され（水際対策措置より）、さらにすぐに緩和が見直されるという混乱。</a:t>
            </a:r>
            <a:endParaRPr lang="en-US" altLang="ja-JP" dirty="0">
              <a:solidFill>
                <a:srgbClr val="002060"/>
              </a:solidFill>
              <a:latin typeface="MS PGothic" panose="020B0600070205080204" pitchFamily="34" charset="-128"/>
              <a:ea typeface="MS PGothic" panose="020B0600070205080204" pitchFamily="34" charset="-128"/>
            </a:endParaRPr>
          </a:p>
          <a:p>
            <a:pPr eaLnBrk="1" hangingPunct="1"/>
            <a:r>
              <a:rPr lang="en-US" altLang="ja-JP" dirty="0">
                <a:solidFill>
                  <a:srgbClr val="002060"/>
                </a:solidFill>
                <a:latin typeface="MS PGothic" panose="020B0600070205080204" pitchFamily="34" charset="-128"/>
                <a:ea typeface="MS PGothic" panose="020B0600070205080204" pitchFamily="34" charset="-128"/>
              </a:rPr>
              <a:t>2021</a:t>
            </a:r>
            <a:r>
              <a:rPr lang="ja-JP" altLang="en-US">
                <a:solidFill>
                  <a:srgbClr val="002060"/>
                </a:solidFill>
                <a:latin typeface="MS PGothic" panose="020B0600070205080204" pitchFamily="34" charset="-128"/>
                <a:ea typeface="MS PGothic" panose="020B0600070205080204" pitchFamily="34" charset="-128"/>
              </a:rPr>
              <a:t>年</a:t>
            </a:r>
            <a:r>
              <a:rPr lang="en-US" altLang="ja-JP" dirty="0">
                <a:solidFill>
                  <a:srgbClr val="002060"/>
                </a:solidFill>
                <a:latin typeface="MS PGothic" panose="020B0600070205080204" pitchFamily="34" charset="-128"/>
                <a:ea typeface="MS PGothic" panose="020B0600070205080204" pitchFamily="34" charset="-128"/>
              </a:rPr>
              <a:t>7</a:t>
            </a:r>
            <a:r>
              <a:rPr lang="ja-JP" altLang="en-US">
                <a:solidFill>
                  <a:srgbClr val="002060"/>
                </a:solidFill>
                <a:latin typeface="MS PGothic" panose="020B0600070205080204" pitchFamily="34" charset="-128"/>
                <a:ea typeface="MS PGothic" panose="020B0600070205080204" pitchFamily="34" charset="-128"/>
              </a:rPr>
              <a:t>月の記事では、全世界で</a:t>
            </a:r>
            <a:r>
              <a:rPr lang="en-US" altLang="ja-JP" dirty="0">
                <a:solidFill>
                  <a:srgbClr val="002060"/>
                </a:solidFill>
                <a:latin typeface="MS PGothic" panose="020B0600070205080204" pitchFamily="34" charset="-128"/>
                <a:ea typeface="MS PGothic" panose="020B0600070205080204" pitchFamily="34" charset="-128"/>
              </a:rPr>
              <a:t>27000</a:t>
            </a:r>
            <a:r>
              <a:rPr lang="ja-JP" altLang="en-US">
                <a:solidFill>
                  <a:srgbClr val="002060"/>
                </a:solidFill>
                <a:latin typeface="MS PGothic" panose="020B0600070205080204" pitchFamily="34" charset="-128"/>
                <a:ea typeface="MS PGothic" panose="020B0600070205080204" pitchFamily="34" charset="-128"/>
              </a:rPr>
              <a:t>人以上の日本への留学希望者が入国停止であるという。</a:t>
            </a:r>
            <a:endParaRPr lang="en-US" altLang="ja-JP" dirty="0">
              <a:solidFill>
                <a:srgbClr val="002060"/>
              </a:solidFill>
              <a:latin typeface="MS PGothic" panose="020B0600070205080204" pitchFamily="34" charset="-128"/>
              <a:ea typeface="MS PGothic" panose="020B0600070205080204" pitchFamily="34" charset="-128"/>
            </a:endParaRPr>
          </a:p>
          <a:p>
            <a:pPr eaLnBrk="1" hangingPunct="1"/>
            <a:endParaRPr lang="en-US" altLang="ja-JP" dirty="0">
              <a:solidFill>
                <a:srgbClr val="002060"/>
              </a:solidFill>
              <a:latin typeface="MS PGothic" panose="020B0600070205080204" pitchFamily="34" charset="-128"/>
              <a:ea typeface="MS PGothic" panose="020B0600070205080204" pitchFamily="34" charset="-128"/>
            </a:endParaRPr>
          </a:p>
          <a:p>
            <a:pPr eaLnBrk="1" hangingPunct="1"/>
            <a:endParaRPr lang="et-EE" altLang="ja-JP" dirty="0">
              <a:solidFill>
                <a:srgbClr val="002060"/>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60646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r>
              <a:rPr lang="ja-JP" altLang="en-US"/>
              <a:t>コロナ禍以降の水際対策</a:t>
            </a:r>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p:txBody>
          <a:bodyPr/>
          <a:lstStyle/>
          <a:p>
            <a:pPr eaLnBrk="1" hangingPunct="1"/>
            <a:r>
              <a:rPr lang="ja-JP" altLang="en-US">
                <a:solidFill>
                  <a:srgbClr val="002060"/>
                </a:solidFill>
              </a:rPr>
              <a:t>→ </a:t>
            </a:r>
            <a:r>
              <a:rPr lang="en-US" altLang="ja-JP" dirty="0">
                <a:solidFill>
                  <a:srgbClr val="002060"/>
                </a:solidFill>
              </a:rPr>
              <a:t>G7</a:t>
            </a:r>
            <a:r>
              <a:rPr lang="ja-JP" altLang="en-US">
                <a:solidFill>
                  <a:srgbClr val="002060"/>
                </a:solidFill>
              </a:rPr>
              <a:t>の中で、留学生の入国規制をしているのは日本だけ。日本人は海外留学ができるが、日本に留学したい人は来ることができない。</a:t>
            </a:r>
            <a:endParaRPr lang="en-US" altLang="ja-JP" dirty="0">
              <a:solidFill>
                <a:srgbClr val="002060"/>
              </a:solidFill>
            </a:endParaRPr>
          </a:p>
          <a:p>
            <a:pPr eaLnBrk="1" hangingPunct="1"/>
            <a:r>
              <a:rPr lang="ja-JP" altLang="en-US">
                <a:solidFill>
                  <a:srgbClr val="002060"/>
                </a:solidFill>
              </a:rPr>
              <a:t>→ </a:t>
            </a:r>
            <a:r>
              <a:rPr lang="en-US" altLang="ja-JP" dirty="0">
                <a:solidFill>
                  <a:srgbClr val="002060"/>
                </a:solidFill>
              </a:rPr>
              <a:t>G</a:t>
            </a:r>
            <a:r>
              <a:rPr lang="ja-JP" altLang="en-US">
                <a:solidFill>
                  <a:srgbClr val="002060"/>
                </a:solidFill>
              </a:rPr>
              <a:t>７の中で、配偶者の入国規制をしているのも日本だけ。人権無視との声も。</a:t>
            </a:r>
            <a:endParaRPr lang="en-US" altLang="ja-JP" dirty="0">
              <a:solidFill>
                <a:srgbClr val="002060"/>
              </a:solidFill>
            </a:endParaRPr>
          </a:p>
          <a:p>
            <a:pPr marL="0" indent="0" eaLnBrk="1" hangingPunct="1">
              <a:buNone/>
            </a:pPr>
            <a:endParaRPr lang="en-US" altLang="ja-JP" dirty="0"/>
          </a:p>
        </p:txBody>
      </p:sp>
    </p:spTree>
    <p:extLst>
      <p:ext uri="{BB962C8B-B14F-4D97-AF65-F5344CB8AC3E}">
        <p14:creationId xmlns:p14="http://schemas.microsoft.com/office/powerpoint/2010/main" val="195307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a:xfrm>
            <a:off x="457200" y="188913"/>
            <a:ext cx="8229600" cy="850900"/>
          </a:xfrm>
        </p:spPr>
        <p:txBody>
          <a:bodyPr vert="horz" wrap="square" lIns="91440" tIns="45720" rIns="91440" bIns="45720" numCol="1" anchor="ctr" anchorCtr="0" compatLnSpc="1">
            <a:prstTxWarp prst="textNoShape">
              <a:avLst/>
            </a:prstTxWarp>
            <a:normAutofit/>
          </a:bodyPr>
          <a:lstStyle/>
          <a:p>
            <a:pPr>
              <a:lnSpc>
                <a:spcPct val="90000"/>
              </a:lnSpc>
            </a:pPr>
            <a:r>
              <a:rPr lang="ja-JP" altLang="en-US" sz="4000"/>
              <a:t>コロナ禍以降の入国できない人たち</a:t>
            </a:r>
            <a:endParaRPr lang="ja-JP" altLang="ja-JP" sz="3700"/>
          </a:p>
        </p:txBody>
      </p:sp>
      <p:sp>
        <p:nvSpPr>
          <p:cNvPr id="2" name="Rectangle 1">
            <a:extLst>
              <a:ext uri="{FF2B5EF4-FFF2-40B4-BE49-F238E27FC236}">
                <a16:creationId xmlns:a16="http://schemas.microsoft.com/office/drawing/2014/main" id="{C5E2702C-A59D-4A47-A2D4-13D8E6A47BC3}"/>
              </a:ext>
            </a:extLst>
          </p:cNvPr>
          <p:cNvSpPr>
            <a:spLocks noChangeArrowheads="1"/>
          </p:cNvSpPr>
          <p:nvPr/>
        </p:nvSpPr>
        <p:spPr bwMode="auto">
          <a:xfrm>
            <a:off x="457200" y="1340768"/>
            <a:ext cx="4834880" cy="4525963"/>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latinLnBrk="0">
              <a:lnSpc>
                <a:spcPct val="90000"/>
              </a:lnSpc>
              <a:spcBef>
                <a:spcPct val="20000"/>
              </a:spcBef>
              <a:buClrTx/>
              <a:buSzTx/>
              <a:buFont typeface="Arial" panose="020B0604020202020204" pitchFamily="34" charset="0"/>
              <a:buNone/>
              <a:tabLst/>
            </a:pPr>
            <a:r>
              <a:rPr kumimoji="0" lang="ja-JP" altLang="ja-JP" sz="1600" b="1" i="0" u="none" strike="noStrike" cap="none" normalizeH="0" baseline="0">
                <a:ln>
                  <a:noFill/>
                </a:ln>
                <a:effectLst/>
                <a:latin typeface="+mn-lt"/>
                <a:cs typeface="+mn-cs"/>
              </a:rPr>
              <a:t>コロナで制限、留学生の入国９割減…原則認めないのはＧ７で日本だけ</a:t>
            </a:r>
          </a:p>
          <a:p>
            <a:pPr marL="0" marR="0" lvl="0" indent="0" defTabSz="914400" latinLnBrk="0">
              <a:lnSpc>
                <a:spcPct val="90000"/>
              </a:lnSpc>
              <a:spcBef>
                <a:spcPct val="20000"/>
              </a:spcBef>
              <a:buClrTx/>
              <a:buSzTx/>
              <a:buFont typeface="Arial" panose="020B0604020202020204" pitchFamily="34" charset="0"/>
              <a:buNone/>
              <a:tabLst/>
            </a:pPr>
            <a:r>
              <a:rPr kumimoji="0" lang="ja-JP" altLang="ja-JP" sz="1600" b="0" i="0" u="none" strike="noStrike" cap="none" normalizeH="0" baseline="0">
                <a:ln>
                  <a:noFill/>
                </a:ln>
                <a:effectLst/>
                <a:latin typeface="+mn-lt"/>
                <a:cs typeface="+mn-cs"/>
              </a:rPr>
              <a:t>2021/09/18 16:05</a:t>
            </a:r>
            <a:r>
              <a:rPr kumimoji="0" lang="ja-JP" altLang="en-US" sz="1600" b="0" i="0" u="none" strike="noStrike" cap="none" normalizeH="0" baseline="0">
                <a:ln>
                  <a:noFill/>
                </a:ln>
                <a:effectLst/>
                <a:latin typeface="+mn-lt"/>
                <a:cs typeface="+mn-cs"/>
              </a:rPr>
              <a:t>（読売新聞）</a:t>
            </a:r>
            <a:endParaRPr kumimoji="0" lang="ja-JP" altLang="ja-JP" sz="1600" b="0" i="0" u="none" strike="noStrike" cap="none" normalizeH="0" baseline="0">
              <a:ln>
                <a:noFill/>
              </a:ln>
              <a:effectLst/>
              <a:latin typeface="+mn-lt"/>
              <a:cs typeface="+mn-cs"/>
            </a:endParaRPr>
          </a:p>
          <a:p>
            <a:pPr marL="0" marR="0" lvl="0" indent="0" defTabSz="914400" latinLnBrk="0">
              <a:lnSpc>
                <a:spcPct val="90000"/>
              </a:lnSpc>
              <a:spcBef>
                <a:spcPct val="20000"/>
              </a:spcBef>
              <a:buClrTx/>
              <a:buSzTx/>
              <a:buFont typeface="Arial" panose="020B0604020202020204" pitchFamily="34" charset="0"/>
              <a:buChar char="•"/>
              <a:tabLst/>
            </a:pPr>
            <a:r>
              <a:rPr kumimoji="0" lang="ja-JP" altLang="ja-JP" sz="1600" b="0" i="0" u="none" strike="noStrike" cap="none" normalizeH="0" baseline="0">
                <a:ln>
                  <a:noFill/>
                </a:ln>
                <a:effectLst/>
                <a:latin typeface="+mn-lt"/>
                <a:cs typeface="+mn-cs"/>
              </a:rPr>
              <a:t>　新型コロナウイルスの影響による入国制限で、外国人留学生の新規入国が２０２１年上半期（１～６月）、コロナ禍前の約９割減となったことが出入国在留管理庁の調査でわかった。外国人留学生の新規入国を原則認めていない国は先進７か国（Ｇ７）では日本のみとなっている。</a:t>
            </a:r>
            <a:endParaRPr kumimoji="0" lang="ja-JP" altLang="ja-JP" sz="1600" b="1" i="0" u="none" strike="noStrike" cap="none" normalizeH="0" baseline="0">
              <a:ln>
                <a:noFill/>
              </a:ln>
              <a:effectLst/>
              <a:latin typeface="+mn-lt"/>
              <a:cs typeface="+mn-cs"/>
              <a:hlinkClick r:id="rId2"/>
            </a:endParaRPr>
          </a:p>
          <a:p>
            <a:pPr marL="0" marR="0" lvl="0" indent="0" defTabSz="914400" latinLnBrk="0">
              <a:lnSpc>
                <a:spcPct val="90000"/>
              </a:lnSpc>
              <a:spcBef>
                <a:spcPct val="20000"/>
              </a:spcBef>
              <a:buClrTx/>
              <a:buSzTx/>
              <a:buFont typeface="Arial" panose="020B0604020202020204" pitchFamily="34" charset="0"/>
              <a:buNone/>
              <a:tabLst/>
            </a:pPr>
            <a:r>
              <a:rPr kumimoji="0" lang="ja-JP" altLang="ja-JP" sz="1600" b="1" i="0" u="none" strike="noStrike" cap="none" normalizeH="0" baseline="0">
                <a:ln>
                  <a:noFill/>
                </a:ln>
                <a:effectLst/>
                <a:latin typeface="+mn-lt"/>
                <a:cs typeface="+mn-cs"/>
                <a:hlinkClick r:id="rId2"/>
              </a:rPr>
              <a:t> </a:t>
            </a:r>
            <a:r>
              <a:rPr kumimoji="0" lang="ja-JP" altLang="ja-JP" sz="1600" b="1" i="0" u="none" strike="noStrike" cap="none" normalizeH="0" baseline="0">
                <a:ln>
                  <a:noFill/>
                </a:ln>
                <a:effectLst/>
                <a:latin typeface="+mn-lt"/>
                <a:cs typeface="+mn-cs"/>
              </a:rPr>
              <a:t>     </a:t>
            </a:r>
            <a:endParaRPr kumimoji="0" lang="ja-JP" altLang="ja-JP" sz="1600" b="0" i="0" u="none" strike="noStrike" cap="none" normalizeH="0" baseline="0">
              <a:ln>
                <a:noFill/>
              </a:ln>
              <a:effectLst/>
              <a:latin typeface="+mn-lt"/>
              <a:cs typeface="+mn-cs"/>
            </a:endParaRPr>
          </a:p>
          <a:p>
            <a:pPr marL="0" marR="0" lvl="0" indent="0" defTabSz="914400" latinLnBrk="0">
              <a:lnSpc>
                <a:spcPct val="90000"/>
              </a:lnSpc>
              <a:spcBef>
                <a:spcPct val="20000"/>
              </a:spcBef>
              <a:buClrTx/>
              <a:buSzTx/>
              <a:buFont typeface="Arial" panose="020B0604020202020204" pitchFamily="34" charset="0"/>
              <a:buNone/>
              <a:tabLst/>
            </a:pPr>
            <a:r>
              <a:rPr kumimoji="0" lang="ja-JP" altLang="ja-JP" sz="1600" b="0" i="0" u="none" strike="noStrike" cap="none" normalizeH="0" baseline="0">
                <a:ln>
                  <a:noFill/>
                </a:ln>
                <a:effectLst/>
                <a:latin typeface="+mn-lt"/>
                <a:cs typeface="+mn-cs"/>
              </a:rPr>
              <a:t>　出入国管理統計によると、在留資格「留学」で新規入国した外国人留学生は２１年上半期、７０７８人だった。コロナ禍前の１９年上半期の６万１５２０人の１１・５％まで落ち込んだ。２０年も通年で４万９７４８人と１９年の１２万１６３７人から激減していた。</a:t>
            </a:r>
          </a:p>
          <a:p>
            <a:pPr marL="0" marR="0" lvl="0" indent="0" defTabSz="914400" latinLnBrk="0">
              <a:lnSpc>
                <a:spcPct val="90000"/>
              </a:lnSpc>
              <a:spcBef>
                <a:spcPct val="20000"/>
              </a:spcBef>
              <a:buClrTx/>
              <a:buSzTx/>
              <a:buFont typeface="Arial" panose="020B0604020202020204" pitchFamily="34" charset="0"/>
              <a:buNone/>
              <a:tabLst/>
            </a:pPr>
            <a:r>
              <a:rPr kumimoji="0" lang="ja-JP" altLang="ja-JP" sz="1600" b="0" i="0" u="none" strike="noStrike" cap="none" normalizeH="0" baseline="0">
                <a:ln>
                  <a:noFill/>
                </a:ln>
                <a:effectLst/>
                <a:latin typeface="+mn-lt"/>
                <a:cs typeface="+mn-cs"/>
              </a:rPr>
              <a:t>　例年、新年度（３～４月）と秋学期スタート（９～１０月）に合わせ多くの留学生が入国する。しかし、新型コロナ感染拡大で政府は昨春、外国人の入国を段階的に制限。１０月に緩和したが、感染が拡大した今年１月に新規入国を原則停止した。現在、国費留学生など一部が特例で認められているが、留学生の９５％を占める私費留学生は入国できない。</a:t>
            </a:r>
          </a:p>
          <a:p>
            <a:pPr marL="0" marR="0" lvl="0" indent="0" defTabSz="914400" latinLnBrk="0">
              <a:lnSpc>
                <a:spcPct val="90000"/>
              </a:lnSpc>
              <a:spcBef>
                <a:spcPct val="20000"/>
              </a:spcBef>
              <a:buClrTx/>
              <a:buSzTx/>
              <a:buFont typeface="Arial" panose="020B0604020202020204" pitchFamily="34" charset="0"/>
              <a:buNone/>
              <a:tabLst/>
            </a:pPr>
            <a:r>
              <a:rPr kumimoji="0" lang="ja-JP" altLang="ja-JP" sz="1600" b="0" i="0" u="none" strike="noStrike" cap="none" normalizeH="0" baseline="0">
                <a:ln>
                  <a:noFill/>
                </a:ln>
                <a:effectLst/>
                <a:latin typeface="+mn-lt"/>
                <a:cs typeface="+mn-cs"/>
              </a:rPr>
              <a:t>　入国制限の影響で日本以外への留学先の変更や、日本での就職の見直しを迫られる留学生もいる。</a:t>
            </a:r>
          </a:p>
        </p:txBody>
      </p:sp>
      <p:pic>
        <p:nvPicPr>
          <p:cNvPr id="1026" name="Picture 2">
            <a:hlinkClick r:id="rId2"/>
            <a:extLst>
              <a:ext uri="{FF2B5EF4-FFF2-40B4-BE49-F238E27FC236}">
                <a16:creationId xmlns:a16="http://schemas.microsoft.com/office/drawing/2014/main" id="{B595D5F6-7A5E-B74B-AC1F-073CCC83E4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6136" y="1600200"/>
            <a:ext cx="3055025" cy="4525963"/>
          </a:xfrm>
          <a:prstGeom prst="rect">
            <a:avLst/>
          </a:prstGeom>
          <a:solidFill>
            <a:srgbClr val="FFFFFF"/>
          </a:solidFill>
        </p:spPr>
      </p:pic>
    </p:spTree>
    <p:extLst>
      <p:ext uri="{BB962C8B-B14F-4D97-AF65-F5344CB8AC3E}">
        <p14:creationId xmlns:p14="http://schemas.microsoft.com/office/powerpoint/2010/main" val="24122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00208C1-4B54-41CD-A11B-FEB0E93F4E02}"/>
              </a:ext>
            </a:extLst>
          </p:cNvPr>
          <p:cNvSpPr>
            <a:spLocks noGrp="1"/>
          </p:cNvSpPr>
          <p:nvPr>
            <p:ph type="title"/>
          </p:nvPr>
        </p:nvSpPr>
        <p:spPr/>
        <p:txBody>
          <a:bodyPr/>
          <a:lstStyle/>
          <a:p>
            <a:endParaRPr lang="ja-JP" altLang="ja-JP" dirty="0"/>
          </a:p>
        </p:txBody>
      </p:sp>
      <p:sp>
        <p:nvSpPr>
          <p:cNvPr id="4099" name="Content Placeholder 2">
            <a:extLst>
              <a:ext uri="{FF2B5EF4-FFF2-40B4-BE49-F238E27FC236}">
                <a16:creationId xmlns:a16="http://schemas.microsoft.com/office/drawing/2014/main" id="{4D771607-EF96-4CDE-9DE2-00184B2F514A}"/>
              </a:ext>
            </a:extLst>
          </p:cNvPr>
          <p:cNvSpPr>
            <a:spLocks noGrp="1"/>
          </p:cNvSpPr>
          <p:nvPr>
            <p:ph idx="1"/>
          </p:nvPr>
        </p:nvSpPr>
        <p:spPr/>
        <p:txBody>
          <a:bodyPr/>
          <a:lstStyle/>
          <a:p>
            <a:pPr eaLnBrk="1" hangingPunct="1"/>
            <a:endParaRPr lang="en-US" altLang="ja-JP" dirty="0"/>
          </a:p>
          <a:p>
            <a:pPr eaLnBrk="1" hangingPunct="1"/>
            <a:endParaRPr lang="en-US" altLang="ja-JP" dirty="0"/>
          </a:p>
          <a:p>
            <a:pPr eaLnBrk="1" hangingPunct="1"/>
            <a:endParaRPr lang="en-US" altLang="ja-JP" dirty="0"/>
          </a:p>
          <a:p>
            <a:pPr marL="0" indent="0" eaLnBrk="1" hangingPunct="1">
              <a:buNone/>
            </a:pPr>
            <a:r>
              <a:rPr lang="ja-JP" altLang="en-US"/>
              <a:t>　　　コロナ禍で日本に暮らす／働く外国人</a:t>
            </a:r>
            <a:endParaRPr lang="et-EE" altLang="ja-JP" dirty="0"/>
          </a:p>
          <a:p>
            <a:pPr eaLnBrk="1" hangingPunct="1"/>
            <a:endParaRPr lang="et-EE" altLang="ja-JP" dirty="0"/>
          </a:p>
        </p:txBody>
      </p:sp>
    </p:spTree>
    <p:extLst>
      <p:ext uri="{BB962C8B-B14F-4D97-AF65-F5344CB8AC3E}">
        <p14:creationId xmlns:p14="http://schemas.microsoft.com/office/powerpoint/2010/main" val="3717565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1691</Words>
  <Application>Microsoft Office PowerPoint</Application>
  <PresentationFormat>画面に合わせる (4:3)</PresentationFormat>
  <Paragraphs>89</Paragraphs>
  <Slides>17</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17</vt:i4>
      </vt:variant>
    </vt:vector>
  </HeadingPairs>
  <TitlesOfParts>
    <vt:vector size="25" baseType="lpstr">
      <vt:lpstr>ＭＳ Ｐゴシック</vt:lpstr>
      <vt:lpstr>ＭＳ Ｐゴシック</vt:lpstr>
      <vt:lpstr>游ゴシック</vt:lpstr>
      <vt:lpstr>Arial</vt:lpstr>
      <vt:lpstr>Calibri</vt:lpstr>
      <vt:lpstr>Times New Roman</vt:lpstr>
      <vt:lpstr>Office Theme</vt:lpstr>
      <vt:lpstr>Custom Design</vt:lpstr>
      <vt:lpstr>PowerPoint プレゼンテーション</vt:lpstr>
      <vt:lpstr>PowerPoint プレゼンテーション</vt:lpstr>
      <vt:lpstr>在留外国人の概要</vt:lpstr>
      <vt:lpstr>コロナ禍以降の水際対策</vt:lpstr>
      <vt:lpstr>コロナ禍以降の水際対策</vt:lpstr>
      <vt:lpstr>コロナ禍以降の水際対策</vt:lpstr>
      <vt:lpstr>コロナ禍以降の水際対策</vt:lpstr>
      <vt:lpstr>コロナ禍以降の入国できない人たち</vt:lpstr>
      <vt:lpstr>PowerPoint プレゼンテーション</vt:lpstr>
      <vt:lpstr>PowerPoint プレゼンテーション</vt:lpstr>
      <vt:lpstr>コロナ禍で失業する外国人</vt:lpstr>
      <vt:lpstr>コロナ禍で失業する外国人</vt:lpstr>
      <vt:lpstr>コロナ禍で失業する技能実習生</vt:lpstr>
      <vt:lpstr>コロナ禍で失業する技能実習生</vt:lpstr>
      <vt:lpstr>PowerPoint プレゼンテーション</vt:lpstr>
      <vt:lpstr>給付金</vt:lpstr>
      <vt:lpstr>給付金／マスクから排除される人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 美佳</dc:creator>
  <cp:lastModifiedBy>Laura Jane Pincher</cp:lastModifiedBy>
  <cp:revision>6</cp:revision>
  <dcterms:created xsi:type="dcterms:W3CDTF">2020-09-28T13:30:22Z</dcterms:created>
  <dcterms:modified xsi:type="dcterms:W3CDTF">2022-01-17T23:51:56Z</dcterms:modified>
</cp:coreProperties>
</file>