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layout1.xml" ContentType="application/vnd.openxmlformats-officedocument.drawingml.diagramLayout+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charts/chart1.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67" r:id="rId1"/>
    <p:sldMasterId id="2147483779" r:id="rId2"/>
  </p:sldMasterIdLst>
  <p:notesMasterIdLst>
    <p:notesMasterId r:id="rId25"/>
  </p:notesMasterIdLst>
  <p:handoutMasterIdLst>
    <p:handoutMasterId r:id="rId26"/>
  </p:handoutMasterIdLst>
  <p:sldIdLst>
    <p:sldId id="549" r:id="rId3"/>
    <p:sldId id="547" r:id="rId4"/>
    <p:sldId id="540" r:id="rId5"/>
    <p:sldId id="541" r:id="rId6"/>
    <p:sldId id="543" r:id="rId7"/>
    <p:sldId id="545" r:id="rId8"/>
    <p:sldId id="561" r:id="rId9"/>
    <p:sldId id="557" r:id="rId10"/>
    <p:sldId id="559" r:id="rId11"/>
    <p:sldId id="554" r:id="rId12"/>
    <p:sldId id="552" r:id="rId13"/>
    <p:sldId id="556" r:id="rId14"/>
    <p:sldId id="562" r:id="rId15"/>
    <p:sldId id="565" r:id="rId16"/>
    <p:sldId id="570" r:id="rId17"/>
    <p:sldId id="563" r:id="rId18"/>
    <p:sldId id="564" r:id="rId19"/>
    <p:sldId id="569" r:id="rId20"/>
    <p:sldId id="568" r:id="rId21"/>
    <p:sldId id="571" r:id="rId22"/>
    <p:sldId id="572" r:id="rId23"/>
    <p:sldId id="573" r:id="rId24"/>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a:srgbClr val="CCFFFF"/>
    <a:srgbClr val="CCECFF"/>
    <a:srgbClr val="99FFCC"/>
    <a:srgbClr val="99CCFF"/>
    <a:srgbClr val="FFFF99"/>
    <a:srgbClr val="FFFF00"/>
    <a:srgbClr val="000000"/>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55" autoAdjust="0"/>
    <p:restoredTop sz="94686" autoAdjust="0"/>
  </p:normalViewPr>
  <p:slideViewPr>
    <p:cSldViewPr>
      <p:cViewPr varScale="1">
        <p:scale>
          <a:sx n="79" d="100"/>
          <a:sy n="79" d="100"/>
        </p:scale>
        <p:origin x="-858" y="-90"/>
      </p:cViewPr>
      <p:guideLst>
        <p:guide orient="horz" pos="2160"/>
        <p:guide pos="312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5" d="100"/>
        <a:sy n="85" d="100"/>
      </p:scale>
      <p:origin x="0" y="0"/>
    </p:cViewPr>
  </p:sorterViewPr>
  <p:notesViewPr>
    <p:cSldViewPr>
      <p:cViewPr varScale="1">
        <p:scale>
          <a:sx n="63" d="100"/>
          <a:sy n="63" d="100"/>
        </p:scale>
        <p:origin x="-2946" y="-114"/>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hart>
    <c:plotArea>
      <c:layout/>
      <c:doughnutChart>
        <c:varyColors val="1"/>
        <c:ser>
          <c:idx val="2"/>
          <c:order val="2"/>
          <c:cat>
            <c:strRef>
              <c:f>Sheet1!$B$4:$B$15</c:f>
              <c:strCache>
                <c:ptCount val="12"/>
                <c:pt idx="0">
                  <c:v>本省</c:v>
                </c:pt>
                <c:pt idx="1">
                  <c:v>施設等機関</c:v>
                </c:pt>
                <c:pt idx="2">
                  <c:v>特別の機関</c:v>
                </c:pt>
                <c:pt idx="4">
                  <c:v>国税局</c:v>
                </c:pt>
                <c:pt idx="5">
                  <c:v>都道府県労働局</c:v>
                </c:pt>
                <c:pt idx="6">
                  <c:v>地方整備局</c:v>
                </c:pt>
                <c:pt idx="7">
                  <c:v>地方農政局</c:v>
                </c:pt>
                <c:pt idx="8">
                  <c:v>管区海上保安本部</c:v>
                </c:pt>
                <c:pt idx="9">
                  <c:v>法務局</c:v>
                </c:pt>
                <c:pt idx="10">
                  <c:v>税関</c:v>
                </c:pt>
                <c:pt idx="11">
                  <c:v>その他</c:v>
                </c:pt>
              </c:strCache>
            </c:strRef>
          </c:cat>
          <c:val>
            <c:numRef>
              <c:f>Sheet1!$C$4:$C$15</c:f>
              <c:numCache>
                <c:formatCode>General</c:formatCode>
                <c:ptCount val="12"/>
              </c:numCache>
            </c:numRef>
          </c:val>
        </c:ser>
        <c:ser>
          <c:idx val="0"/>
          <c:order val="0"/>
          <c:cat>
            <c:strRef>
              <c:f>Sheet1!$B$4:$B$15</c:f>
              <c:strCache>
                <c:ptCount val="12"/>
                <c:pt idx="0">
                  <c:v>本省</c:v>
                </c:pt>
                <c:pt idx="1">
                  <c:v>施設等機関</c:v>
                </c:pt>
                <c:pt idx="2">
                  <c:v>特別の機関</c:v>
                </c:pt>
                <c:pt idx="4">
                  <c:v>国税局</c:v>
                </c:pt>
                <c:pt idx="5">
                  <c:v>都道府県労働局</c:v>
                </c:pt>
                <c:pt idx="6">
                  <c:v>地方整備局</c:v>
                </c:pt>
                <c:pt idx="7">
                  <c:v>地方農政局</c:v>
                </c:pt>
                <c:pt idx="8">
                  <c:v>管区海上保安本部</c:v>
                </c:pt>
                <c:pt idx="9">
                  <c:v>法務局</c:v>
                </c:pt>
                <c:pt idx="10">
                  <c:v>税関</c:v>
                </c:pt>
                <c:pt idx="11">
                  <c:v>その他</c:v>
                </c:pt>
              </c:strCache>
            </c:strRef>
          </c:cat>
          <c:val>
            <c:numRef>
              <c:f>Sheet1!$C$4:$C$15</c:f>
              <c:numCache>
                <c:formatCode>General</c:formatCode>
                <c:ptCount val="12"/>
              </c:numCache>
            </c:numRef>
          </c:val>
        </c:ser>
        <c:ser>
          <c:idx val="1"/>
          <c:order val="1"/>
          <c:spPr>
            <a:solidFill>
              <a:schemeClr val="bg1">
                <a:lumMod val="65000"/>
              </a:schemeClr>
            </a:solidFill>
            <a:ln w="28575">
              <a:solidFill>
                <a:schemeClr val="tx1"/>
              </a:solidFill>
            </a:ln>
          </c:spPr>
          <c:dPt>
            <c:idx val="0"/>
            <c:spPr>
              <a:noFill/>
              <a:ln w="28575">
                <a:solidFill>
                  <a:schemeClr val="tx1"/>
                </a:solidFill>
              </a:ln>
            </c:spPr>
          </c:dPt>
          <c:dPt>
            <c:idx val="1"/>
            <c:spPr>
              <a:noFill/>
              <a:ln w="28575">
                <a:solidFill>
                  <a:schemeClr val="tx1"/>
                </a:solidFill>
              </a:ln>
            </c:spPr>
          </c:dPt>
          <c:dPt>
            <c:idx val="2"/>
            <c:spPr>
              <a:noFill/>
              <a:ln w="28575">
                <a:solidFill>
                  <a:schemeClr val="tx1"/>
                </a:solidFill>
              </a:ln>
            </c:spPr>
          </c:dPt>
          <c:cat>
            <c:strRef>
              <c:f>Sheet1!$B$4:$B$15</c:f>
              <c:strCache>
                <c:ptCount val="12"/>
                <c:pt idx="0">
                  <c:v>本省</c:v>
                </c:pt>
                <c:pt idx="1">
                  <c:v>施設等機関</c:v>
                </c:pt>
                <c:pt idx="2">
                  <c:v>特別の機関</c:v>
                </c:pt>
                <c:pt idx="4">
                  <c:v>国税局</c:v>
                </c:pt>
                <c:pt idx="5">
                  <c:v>都道府県労働局</c:v>
                </c:pt>
                <c:pt idx="6">
                  <c:v>地方整備局</c:v>
                </c:pt>
                <c:pt idx="7">
                  <c:v>地方農政局</c:v>
                </c:pt>
                <c:pt idx="8">
                  <c:v>管区海上保安本部</c:v>
                </c:pt>
                <c:pt idx="9">
                  <c:v>法務局</c:v>
                </c:pt>
                <c:pt idx="10">
                  <c:v>税関</c:v>
                </c:pt>
                <c:pt idx="11">
                  <c:v>その他</c:v>
                </c:pt>
              </c:strCache>
            </c:strRef>
          </c:cat>
          <c:val>
            <c:numRef>
              <c:f>Sheet1!$D$4:$D$15</c:f>
              <c:numCache>
                <c:formatCode>#,##0;[Red]\-#,##0</c:formatCode>
                <c:ptCount val="12"/>
                <c:pt idx="0">
                  <c:v>40000</c:v>
                </c:pt>
                <c:pt idx="1">
                  <c:v>37000</c:v>
                </c:pt>
                <c:pt idx="2">
                  <c:v>35000</c:v>
                </c:pt>
                <c:pt idx="4">
                  <c:v>54735</c:v>
                </c:pt>
                <c:pt idx="5">
                  <c:v>22053</c:v>
                </c:pt>
                <c:pt idx="6">
                  <c:v>21040</c:v>
                </c:pt>
                <c:pt idx="7">
                  <c:v>13211</c:v>
                </c:pt>
                <c:pt idx="8">
                  <c:v>11061</c:v>
                </c:pt>
                <c:pt idx="9">
                  <c:v>9792</c:v>
                </c:pt>
                <c:pt idx="10">
                  <c:v>8794</c:v>
                </c:pt>
                <c:pt idx="11">
                  <c:v>49335</c:v>
                </c:pt>
              </c:numCache>
            </c:numRef>
          </c:val>
        </c:ser>
        <c:firstSliceAng val="0"/>
        <c:holeSize val="10"/>
      </c:doughnutChart>
      <c:spPr>
        <a:ln>
          <a:noFill/>
        </a:ln>
      </c:spPr>
    </c:plotArea>
    <c:plotVisOnly val="1"/>
  </c:chart>
  <c:externalData r:id="rId1"/>
  <c:userShapes r:id="rId2"/>
</c:chartSpac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53F673-A652-41A5-87CD-FC14A1740E26}" type="doc">
      <dgm:prSet loTypeId="urn:microsoft.com/office/officeart/2005/8/layout/venn1#1" loCatId="relationship" qsTypeId="urn:microsoft.com/office/officeart/2005/8/quickstyle/simple1#3" qsCatId="simple" csTypeId="urn:microsoft.com/office/officeart/2005/8/colors/colorful1" csCatId="colorful" phldr="1"/>
      <dgm:spPr/>
      <dgm:t>
        <a:bodyPr/>
        <a:lstStyle/>
        <a:p>
          <a:endParaRPr kumimoji="1" lang="ja-JP" altLang="en-US"/>
        </a:p>
      </dgm:t>
    </dgm:pt>
    <dgm:pt modelId="{CF586CA9-EF8D-483A-880D-C71D5DF58252}">
      <dgm:prSet phldrT="[テキスト]" custT="1"/>
      <dgm:spPr>
        <a:solidFill>
          <a:srgbClr val="66CCFF">
            <a:alpha val="40000"/>
          </a:srgbClr>
        </a:solidFill>
        <a:ln>
          <a:solidFill>
            <a:srgbClr val="66CCFF">
              <a:alpha val="0"/>
            </a:srgbClr>
          </a:solidFill>
        </a:ln>
      </dgm:spPr>
      <dgm:t>
        <a:bodyPr/>
        <a:lstStyle/>
        <a:p>
          <a:endParaRPr kumimoji="1" lang="en-US" altLang="ja-JP" sz="1400" dirty="0"/>
        </a:p>
      </dgm:t>
    </dgm:pt>
    <dgm:pt modelId="{B2F37306-0084-43B0-AE1A-637618F089C3}" type="parTrans" cxnId="{C65315C4-BB9C-4FB9-BB72-A50791A1F933}">
      <dgm:prSet/>
      <dgm:spPr/>
      <dgm:t>
        <a:bodyPr/>
        <a:lstStyle/>
        <a:p>
          <a:endParaRPr kumimoji="1" lang="ja-JP" altLang="en-US"/>
        </a:p>
      </dgm:t>
    </dgm:pt>
    <dgm:pt modelId="{17E9FD21-EC3B-4E92-883D-48D1FC440C0F}" type="sibTrans" cxnId="{C65315C4-BB9C-4FB9-BB72-A50791A1F933}">
      <dgm:prSet/>
      <dgm:spPr/>
      <dgm:t>
        <a:bodyPr/>
        <a:lstStyle/>
        <a:p>
          <a:endParaRPr kumimoji="1" lang="ja-JP" altLang="en-US"/>
        </a:p>
      </dgm:t>
    </dgm:pt>
    <dgm:pt modelId="{542338CB-0492-4645-AC41-88878CF24CBA}">
      <dgm:prSet phldrT="[テキスト]" custT="1"/>
      <dgm:spPr>
        <a:solidFill>
          <a:srgbClr val="66CCFF">
            <a:alpha val="95000"/>
          </a:srgbClr>
        </a:solidFill>
        <a:ln w="44450">
          <a:solidFill>
            <a:srgbClr val="0070C0"/>
          </a:solidFill>
        </a:ln>
      </dgm:spPr>
      <dgm:t>
        <a:bodyPr/>
        <a:lstStyle/>
        <a:p>
          <a:endParaRPr kumimoji="1" lang="en-US" altLang="ja-JP" sz="1400" dirty="0"/>
        </a:p>
      </dgm:t>
    </dgm:pt>
    <dgm:pt modelId="{2DFD6E42-0F47-4B29-89A2-0FF96EBD89DC}" type="parTrans" cxnId="{90A9F029-FFAF-4A6F-8BF0-F9C51D7CD169}">
      <dgm:prSet/>
      <dgm:spPr/>
      <dgm:t>
        <a:bodyPr/>
        <a:lstStyle/>
        <a:p>
          <a:endParaRPr kumimoji="1" lang="ja-JP" altLang="en-US"/>
        </a:p>
      </dgm:t>
    </dgm:pt>
    <dgm:pt modelId="{5FA7C290-1FBB-492A-A408-4F5F7AB690CB}" type="sibTrans" cxnId="{90A9F029-FFAF-4A6F-8BF0-F9C51D7CD169}">
      <dgm:prSet/>
      <dgm:spPr/>
      <dgm:t>
        <a:bodyPr/>
        <a:lstStyle/>
        <a:p>
          <a:endParaRPr kumimoji="1" lang="ja-JP" altLang="en-US"/>
        </a:p>
      </dgm:t>
    </dgm:pt>
    <dgm:pt modelId="{A9CAA34D-F246-43C6-B961-6D13D6D92BB2}">
      <dgm:prSet phldrT="[テキスト]" custT="1"/>
      <dgm:spPr>
        <a:solidFill>
          <a:srgbClr val="FFFF00">
            <a:alpha val="40000"/>
          </a:srgbClr>
        </a:solidFill>
        <a:ln>
          <a:solidFill>
            <a:srgbClr val="FFFF00">
              <a:alpha val="0"/>
            </a:srgbClr>
          </a:solidFill>
        </a:ln>
      </dgm:spPr>
      <dgm:t>
        <a:bodyPr/>
        <a:lstStyle/>
        <a:p>
          <a:endParaRPr kumimoji="1" lang="en-US" altLang="ja-JP" sz="1400" dirty="0"/>
        </a:p>
      </dgm:t>
    </dgm:pt>
    <dgm:pt modelId="{1BE625BB-95ED-448A-B443-F13B9266D3EB}" type="sibTrans" cxnId="{C7E7FE5D-E39F-4A3B-8D97-83A515F75A15}">
      <dgm:prSet/>
      <dgm:spPr/>
      <dgm:t>
        <a:bodyPr/>
        <a:lstStyle/>
        <a:p>
          <a:endParaRPr kumimoji="1" lang="ja-JP" altLang="en-US"/>
        </a:p>
      </dgm:t>
    </dgm:pt>
    <dgm:pt modelId="{012FB882-01DC-4FF4-863C-2BC547F6EF23}" type="parTrans" cxnId="{C7E7FE5D-E39F-4A3B-8D97-83A515F75A15}">
      <dgm:prSet/>
      <dgm:spPr/>
      <dgm:t>
        <a:bodyPr/>
        <a:lstStyle/>
        <a:p>
          <a:endParaRPr kumimoji="1" lang="ja-JP" altLang="en-US"/>
        </a:p>
      </dgm:t>
    </dgm:pt>
    <dgm:pt modelId="{D42767FE-471B-47A5-9CF8-75ACCDE282D2}">
      <dgm:prSet phldrT="[テキスト]" custT="1"/>
      <dgm:spPr>
        <a:solidFill>
          <a:srgbClr val="FFFF00">
            <a:alpha val="80000"/>
          </a:srgbClr>
        </a:solidFill>
        <a:ln w="44450">
          <a:solidFill>
            <a:srgbClr val="FFFF00"/>
          </a:solidFill>
        </a:ln>
      </dgm:spPr>
      <dgm:t>
        <a:bodyPr/>
        <a:lstStyle/>
        <a:p>
          <a:endParaRPr kumimoji="1" lang="en-US" altLang="ja-JP" sz="1400" dirty="0"/>
        </a:p>
      </dgm:t>
    </dgm:pt>
    <dgm:pt modelId="{A0656141-0D83-4DD9-B014-7E7D9A3748A4}" type="sibTrans" cxnId="{E8D2DFFD-EDC7-481C-91B1-BFBCF9D24687}">
      <dgm:prSet/>
      <dgm:spPr/>
      <dgm:t>
        <a:bodyPr/>
        <a:lstStyle/>
        <a:p>
          <a:endParaRPr kumimoji="1" lang="ja-JP" altLang="en-US"/>
        </a:p>
      </dgm:t>
    </dgm:pt>
    <dgm:pt modelId="{822B2C7E-7906-497F-86B2-A30F915732D7}" type="parTrans" cxnId="{E8D2DFFD-EDC7-481C-91B1-BFBCF9D24687}">
      <dgm:prSet/>
      <dgm:spPr/>
      <dgm:t>
        <a:bodyPr/>
        <a:lstStyle/>
        <a:p>
          <a:endParaRPr kumimoji="1" lang="ja-JP" altLang="en-US"/>
        </a:p>
      </dgm:t>
    </dgm:pt>
    <dgm:pt modelId="{9686B613-D4B0-43C3-8738-94EE14A65A0C}" type="pres">
      <dgm:prSet presAssocID="{C253F673-A652-41A5-87CD-FC14A1740E26}" presName="compositeShape" presStyleCnt="0">
        <dgm:presLayoutVars>
          <dgm:chMax val="7"/>
          <dgm:dir/>
          <dgm:resizeHandles val="exact"/>
        </dgm:presLayoutVars>
      </dgm:prSet>
      <dgm:spPr/>
      <dgm:t>
        <a:bodyPr/>
        <a:lstStyle/>
        <a:p>
          <a:endParaRPr kumimoji="1" lang="ja-JP" altLang="en-US"/>
        </a:p>
      </dgm:t>
    </dgm:pt>
    <dgm:pt modelId="{36B65376-4DEA-437B-AFDE-B297A2C11344}" type="pres">
      <dgm:prSet presAssocID="{CF586CA9-EF8D-483A-880D-C71D5DF58252}" presName="circ1" presStyleLbl="vennNode1" presStyleIdx="0" presStyleCnt="4" custScaleX="126400" custScaleY="128489" custLinFactNeighborX="-91835" custLinFactNeighborY="6522"/>
      <dgm:spPr/>
      <dgm:t>
        <a:bodyPr/>
        <a:lstStyle/>
        <a:p>
          <a:endParaRPr kumimoji="1" lang="ja-JP"/>
        </a:p>
      </dgm:t>
    </dgm:pt>
    <dgm:pt modelId="{93D166C3-F7B2-45E9-8C24-7D721E92BD42}" type="pres">
      <dgm:prSet presAssocID="{CF586CA9-EF8D-483A-880D-C71D5DF58252}" presName="circ1Tx" presStyleLbl="revTx" presStyleIdx="0" presStyleCnt="0">
        <dgm:presLayoutVars>
          <dgm:chMax val="0"/>
          <dgm:chPref val="0"/>
          <dgm:bulletEnabled val="1"/>
        </dgm:presLayoutVars>
      </dgm:prSet>
      <dgm:spPr/>
      <dgm:t>
        <a:bodyPr/>
        <a:lstStyle/>
        <a:p>
          <a:endParaRPr kumimoji="1" lang="ja-JP"/>
        </a:p>
      </dgm:t>
    </dgm:pt>
    <dgm:pt modelId="{F1087B84-0071-4003-ADC0-2250AFF56AAB}" type="pres">
      <dgm:prSet presAssocID="{542338CB-0492-4645-AC41-88878CF24CBA}" presName="circ2" presStyleLbl="vennNode1" presStyleIdx="1" presStyleCnt="4" custScaleX="73506" custScaleY="71508" custLinFactNeighborX="45723" custLinFactNeighborY="-32961"/>
      <dgm:spPr/>
      <dgm:t>
        <a:bodyPr/>
        <a:lstStyle/>
        <a:p>
          <a:endParaRPr kumimoji="1" lang="ja-JP"/>
        </a:p>
      </dgm:t>
    </dgm:pt>
    <dgm:pt modelId="{1A0375DA-C05E-4BC4-89E6-ED171A85658A}" type="pres">
      <dgm:prSet presAssocID="{542338CB-0492-4645-AC41-88878CF24CBA}" presName="circ2Tx" presStyleLbl="revTx" presStyleIdx="0" presStyleCnt="0">
        <dgm:presLayoutVars>
          <dgm:chMax val="0"/>
          <dgm:chPref val="0"/>
          <dgm:bulletEnabled val="1"/>
        </dgm:presLayoutVars>
      </dgm:prSet>
      <dgm:spPr/>
      <dgm:t>
        <a:bodyPr/>
        <a:lstStyle/>
        <a:p>
          <a:endParaRPr kumimoji="1" lang="ja-JP"/>
        </a:p>
      </dgm:t>
    </dgm:pt>
    <dgm:pt modelId="{A22BCAC3-7B97-48B9-9304-51BCACE7BC8A}" type="pres">
      <dgm:prSet presAssocID="{D42767FE-471B-47A5-9CF8-75ACCDE282D2}" presName="circ3" presStyleLbl="vennNode1" presStyleIdx="2" presStyleCnt="4" custLinFactNeighborX="90216" custLinFactNeighborY="-5966"/>
      <dgm:spPr/>
      <dgm:t>
        <a:bodyPr/>
        <a:lstStyle/>
        <a:p>
          <a:endParaRPr kumimoji="1" lang="ja-JP"/>
        </a:p>
      </dgm:t>
    </dgm:pt>
    <dgm:pt modelId="{023DBADC-71D9-47D4-BABC-331C5A21FF17}" type="pres">
      <dgm:prSet presAssocID="{D42767FE-471B-47A5-9CF8-75ACCDE282D2}" presName="circ3Tx" presStyleLbl="revTx" presStyleIdx="0" presStyleCnt="0">
        <dgm:presLayoutVars>
          <dgm:chMax val="0"/>
          <dgm:chPref val="0"/>
          <dgm:bulletEnabled val="1"/>
        </dgm:presLayoutVars>
      </dgm:prSet>
      <dgm:spPr/>
      <dgm:t>
        <a:bodyPr/>
        <a:lstStyle/>
        <a:p>
          <a:endParaRPr kumimoji="1" lang="ja-JP"/>
        </a:p>
      </dgm:t>
    </dgm:pt>
    <dgm:pt modelId="{03FC706B-CDAF-4331-9867-A14977306A40}" type="pres">
      <dgm:prSet presAssocID="{A9CAA34D-F246-43C6-B961-6D13D6D92BB2}" presName="circ4" presStyleLbl="vennNode1" presStyleIdx="3" presStyleCnt="4" custScaleX="105793" custScaleY="104179" custLinFactNeighborX="-47842" custLinFactNeighborY="26109"/>
      <dgm:spPr/>
      <dgm:t>
        <a:bodyPr/>
        <a:lstStyle/>
        <a:p>
          <a:endParaRPr kumimoji="1" lang="ja-JP"/>
        </a:p>
      </dgm:t>
    </dgm:pt>
    <dgm:pt modelId="{2E327C74-C107-4E34-B1FD-87A98A664968}" type="pres">
      <dgm:prSet presAssocID="{A9CAA34D-F246-43C6-B961-6D13D6D92BB2}" presName="circ4Tx" presStyleLbl="revTx" presStyleIdx="0" presStyleCnt="0">
        <dgm:presLayoutVars>
          <dgm:chMax val="0"/>
          <dgm:chPref val="0"/>
          <dgm:bulletEnabled val="1"/>
        </dgm:presLayoutVars>
      </dgm:prSet>
      <dgm:spPr/>
      <dgm:t>
        <a:bodyPr/>
        <a:lstStyle/>
        <a:p>
          <a:endParaRPr kumimoji="1" lang="ja-JP"/>
        </a:p>
      </dgm:t>
    </dgm:pt>
  </dgm:ptLst>
  <dgm:cxnLst>
    <dgm:cxn modelId="{C65315C4-BB9C-4FB9-BB72-A50791A1F933}" srcId="{C253F673-A652-41A5-87CD-FC14A1740E26}" destId="{CF586CA9-EF8D-483A-880D-C71D5DF58252}" srcOrd="0" destOrd="0" parTransId="{B2F37306-0084-43B0-AE1A-637618F089C3}" sibTransId="{17E9FD21-EC3B-4E92-883D-48D1FC440C0F}"/>
    <dgm:cxn modelId="{C7E7FE5D-E39F-4A3B-8D97-83A515F75A15}" srcId="{C253F673-A652-41A5-87CD-FC14A1740E26}" destId="{A9CAA34D-F246-43C6-B961-6D13D6D92BB2}" srcOrd="3" destOrd="0" parTransId="{012FB882-01DC-4FF4-863C-2BC547F6EF23}" sibTransId="{1BE625BB-95ED-448A-B443-F13B9266D3EB}"/>
    <dgm:cxn modelId="{90A9F029-FFAF-4A6F-8BF0-F9C51D7CD169}" srcId="{C253F673-A652-41A5-87CD-FC14A1740E26}" destId="{542338CB-0492-4645-AC41-88878CF24CBA}" srcOrd="1" destOrd="0" parTransId="{2DFD6E42-0F47-4B29-89A2-0FF96EBD89DC}" sibTransId="{5FA7C290-1FBB-492A-A408-4F5F7AB690CB}"/>
    <dgm:cxn modelId="{561E508F-AE75-4AA8-82AB-760062C899B2}" type="presOf" srcId="{D42767FE-471B-47A5-9CF8-75ACCDE282D2}" destId="{023DBADC-71D9-47D4-BABC-331C5A21FF17}" srcOrd="1" destOrd="0" presId="urn:microsoft.com/office/officeart/2005/8/layout/venn1#1"/>
    <dgm:cxn modelId="{F46050E6-177E-4E88-90ED-AE89FBA70A00}" type="presOf" srcId="{C253F673-A652-41A5-87CD-FC14A1740E26}" destId="{9686B613-D4B0-43C3-8738-94EE14A65A0C}" srcOrd="0" destOrd="0" presId="urn:microsoft.com/office/officeart/2005/8/layout/venn1#1"/>
    <dgm:cxn modelId="{3E7E689C-BEE5-4B02-9FBC-E44B0B0B85B5}" type="presOf" srcId="{CF586CA9-EF8D-483A-880D-C71D5DF58252}" destId="{36B65376-4DEA-437B-AFDE-B297A2C11344}" srcOrd="0" destOrd="0" presId="urn:microsoft.com/office/officeart/2005/8/layout/venn1#1"/>
    <dgm:cxn modelId="{8F06EA84-0B26-4F68-B713-8E43BFFA1547}" type="presOf" srcId="{542338CB-0492-4645-AC41-88878CF24CBA}" destId="{1A0375DA-C05E-4BC4-89E6-ED171A85658A}" srcOrd="1" destOrd="0" presId="urn:microsoft.com/office/officeart/2005/8/layout/venn1#1"/>
    <dgm:cxn modelId="{4CBF7D33-D48D-4ABF-9B36-1B7923ED8083}" type="presOf" srcId="{542338CB-0492-4645-AC41-88878CF24CBA}" destId="{F1087B84-0071-4003-ADC0-2250AFF56AAB}" srcOrd="0" destOrd="0" presId="urn:microsoft.com/office/officeart/2005/8/layout/venn1#1"/>
    <dgm:cxn modelId="{66ECC7AD-F280-4520-B9C4-A84F9A3EA9B8}" type="presOf" srcId="{CF586CA9-EF8D-483A-880D-C71D5DF58252}" destId="{93D166C3-F7B2-45E9-8C24-7D721E92BD42}" srcOrd="1" destOrd="0" presId="urn:microsoft.com/office/officeart/2005/8/layout/venn1#1"/>
    <dgm:cxn modelId="{0F559A53-DFEC-4CD8-AC51-49E46D9538BA}" type="presOf" srcId="{A9CAA34D-F246-43C6-B961-6D13D6D92BB2}" destId="{03FC706B-CDAF-4331-9867-A14977306A40}" srcOrd="0" destOrd="0" presId="urn:microsoft.com/office/officeart/2005/8/layout/venn1#1"/>
    <dgm:cxn modelId="{E8D2DFFD-EDC7-481C-91B1-BFBCF9D24687}" srcId="{C253F673-A652-41A5-87CD-FC14A1740E26}" destId="{D42767FE-471B-47A5-9CF8-75ACCDE282D2}" srcOrd="2" destOrd="0" parTransId="{822B2C7E-7906-497F-86B2-A30F915732D7}" sibTransId="{A0656141-0D83-4DD9-B014-7E7D9A3748A4}"/>
    <dgm:cxn modelId="{43BFE943-E1CE-44A7-9800-4805C8A5CEC4}" type="presOf" srcId="{A9CAA34D-F246-43C6-B961-6D13D6D92BB2}" destId="{2E327C74-C107-4E34-B1FD-87A98A664968}" srcOrd="1" destOrd="0" presId="urn:microsoft.com/office/officeart/2005/8/layout/venn1#1"/>
    <dgm:cxn modelId="{45E85AA5-467A-4B12-BE1B-C579D0F4CF58}" type="presOf" srcId="{D42767FE-471B-47A5-9CF8-75ACCDE282D2}" destId="{A22BCAC3-7B97-48B9-9304-51BCACE7BC8A}" srcOrd="0" destOrd="0" presId="urn:microsoft.com/office/officeart/2005/8/layout/venn1#1"/>
    <dgm:cxn modelId="{25ED1923-D04C-4223-8E8C-23362523A345}" type="presParOf" srcId="{9686B613-D4B0-43C3-8738-94EE14A65A0C}" destId="{36B65376-4DEA-437B-AFDE-B297A2C11344}" srcOrd="0" destOrd="0" presId="urn:microsoft.com/office/officeart/2005/8/layout/venn1#1"/>
    <dgm:cxn modelId="{24FE7BEC-98DE-4618-8911-2764548D80D5}" type="presParOf" srcId="{9686B613-D4B0-43C3-8738-94EE14A65A0C}" destId="{93D166C3-F7B2-45E9-8C24-7D721E92BD42}" srcOrd="1" destOrd="0" presId="urn:microsoft.com/office/officeart/2005/8/layout/venn1#1"/>
    <dgm:cxn modelId="{E4F1D147-8490-40D6-99F8-C3BE2EEB7E48}" type="presParOf" srcId="{9686B613-D4B0-43C3-8738-94EE14A65A0C}" destId="{F1087B84-0071-4003-ADC0-2250AFF56AAB}" srcOrd="2" destOrd="0" presId="urn:microsoft.com/office/officeart/2005/8/layout/venn1#1"/>
    <dgm:cxn modelId="{53BA0AF8-0AC7-4339-B977-E2F7A40AFC4B}" type="presParOf" srcId="{9686B613-D4B0-43C3-8738-94EE14A65A0C}" destId="{1A0375DA-C05E-4BC4-89E6-ED171A85658A}" srcOrd="3" destOrd="0" presId="urn:microsoft.com/office/officeart/2005/8/layout/venn1#1"/>
    <dgm:cxn modelId="{9B1CACC3-830D-4614-A18C-9701BBEEEC85}" type="presParOf" srcId="{9686B613-D4B0-43C3-8738-94EE14A65A0C}" destId="{A22BCAC3-7B97-48B9-9304-51BCACE7BC8A}" srcOrd="4" destOrd="0" presId="urn:microsoft.com/office/officeart/2005/8/layout/venn1#1"/>
    <dgm:cxn modelId="{1C1F2D15-EF0E-45E2-926B-6233FBDB3CBF}" type="presParOf" srcId="{9686B613-D4B0-43C3-8738-94EE14A65A0C}" destId="{023DBADC-71D9-47D4-BABC-331C5A21FF17}" srcOrd="5" destOrd="0" presId="urn:microsoft.com/office/officeart/2005/8/layout/venn1#1"/>
    <dgm:cxn modelId="{5248B73D-9005-425D-945C-2F4B6E32FE1E}" type="presParOf" srcId="{9686B613-D4B0-43C3-8738-94EE14A65A0C}" destId="{03FC706B-CDAF-4331-9867-A14977306A40}" srcOrd="6" destOrd="0" presId="urn:microsoft.com/office/officeart/2005/8/layout/venn1#1"/>
    <dgm:cxn modelId="{C31843E7-62FA-4AA6-A746-68723785EE27}" type="presParOf" srcId="{9686B613-D4B0-43C3-8738-94EE14A65A0C}" destId="{2E327C74-C107-4E34-B1FD-87A98A664968}" srcOrd="7" destOrd="0" presId="urn:microsoft.com/office/officeart/2005/8/layout/venn1#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layout1.xml><?xml version="1.0" encoding="utf-8"?>
<dgm:layoutDef xmlns:dgm="http://schemas.openxmlformats.org/drawingml/2006/diagram" xmlns:a="http://schemas.openxmlformats.org/drawingml/2006/main" uniqueId="urn:microsoft.com/office/officeart/2005/8/layout/venn1#1" minVer="12.0">
  <dgm:title val=""/>
  <dgm:desc val=""/>
  <dgm:catLst>
    <dgm:cat type="relationship" pri="29000"/>
    <dgm:cat type="convert" pri="19000"/>
  </dgm:catLst>
  <dgm:sampData useDef="1">
    <dgm:dataModel>
      <dgm:ptLst/>
      <dgm:bg/>
      <dgm:whole/>
    </dgm:dataModel>
  </dgm:sampData>
  <dgm:styleData useDef="1">
    <dgm:dataModel>
      <dgm:ptLst/>
      <dgm:bg/>
      <dgm:whole/>
    </dgm:dataModel>
  </dgm:styleData>
  <dgm:clrData>
    <dgm:dataModel>
      <dgm:ptLst>
        <dgm:pt modelId="0" type="doc">
          <dgm:prSet phldr="1"/>
        </dgm:pt>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presOf/>
    <dgm:shape xmlns:r="http://schemas.openxmlformats.org/officeDocument/2006/relationships" r:blip="">
      <dgm:adjLst/>
    </dgm:shape>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refType="h" fact="0"/>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refType="w" fact="0"/>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refType="h" fact="0"/>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refType="h" fact="0"/>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refType="w" fact="0"/>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shape xmlns:r="http://schemas.openxmlformats.org/officeDocument/2006/relationships" type="ellipse" r:blip="">
              <dgm:adjLst/>
            </dgm:shape>
            <dgm:constrLst>
              <dgm:constr type="tMarg"/>
              <dgm:constr type="bMarg"/>
              <dgm:constr type="lMarg"/>
              <dgm:constr type="rMarg"/>
              <dgm:constr type="primFontSz" val="100"/>
            </dgm:constrLst>
            <dgm:ruleLst>
              <dgm:rule type="primFontSz" val="2" fact="NaN" max="NaN"/>
            </dgm:ruleLst>
          </dgm:layoutNode>
        </dgm:if>
        <dgm:else name="Name29">
          <dgm:layoutNode name="circ1" styleLbl="vennNode1">
            <dgm:alg type="sp"/>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shape xmlns:r="http://schemas.openxmlformats.org/officeDocument/2006/relationships" type="ellipse" r:blip="">
              <dgm:adjLst/>
            </dgm:shape>
          </dgm:layoutNode>
          <dgm:layoutNode name="circ1Tx" styleLbl="revTx">
            <dgm:varLst>
              <dgm:chMax val="0"/>
              <dgm:chPref val="0"/>
              <dgm:bulletEnabled val="1"/>
            </dgm:varLst>
            <dgm:alg type="tx">
              <dgm:param type="txAnchorHorzCh" val="ctr"/>
              <dgm:param type="txAnchorVertCh" val="mid"/>
            </dgm:alg>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shape xmlns:r="http://schemas.openxmlformats.org/officeDocument/2006/relationships" type="rect" r:blip="" hideGeom="1">
              <dgm:adjLst/>
            </dgm:shape>
            <dgm:constrLst>
              <dgm:constr type="tMarg"/>
              <dgm:constr type="bMarg"/>
              <dgm:constr type="lMarg"/>
              <dgm:constr type="rMarg"/>
              <dgm:constr type="primFontSz" val="100"/>
            </dgm:constrLst>
            <dgm:ruleLst>
              <dgm:rule type="primFontSz" val="2" fact="NaN" max="NaN"/>
            </dgm:ruleLst>
          </dgm:layoutNode>
        </dgm:else>
      </dgm:choose>
    </dgm:forEach>
    <dgm:forEach name="Name48" axis="ch" ptType="node" st="2" cnt="1">
      <dgm:layoutNode name="circ2" styleLbl="vennNode1">
        <dgm:alg type="sp"/>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shape xmlns:r="http://schemas.openxmlformats.org/officeDocument/2006/relationships" type="ellipse" r:blip="">
          <dgm:adjLst/>
        </dgm:shape>
      </dgm:layoutNode>
      <dgm:layoutNode name="circ2Tx" styleLbl="revTx">
        <dgm:varLst>
          <dgm:chMax val="0"/>
          <dgm:chPref val="0"/>
          <dgm:bulletEnabled val="1"/>
        </dgm:varLst>
        <dgm:alg type="tx">
          <dgm:param type="txAnchorHorzCh" val="ctr"/>
          <dgm:param type="txAnchorVertCh" val="mid"/>
        </dgm:alg>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shape xmlns:r="http://schemas.openxmlformats.org/officeDocument/2006/relationships" type="rect" r:blip="" hideGeom="1">
          <dgm:adjLst/>
        </dgm:shape>
        <dgm:constrLst>
          <dgm:constr type="tMarg"/>
          <dgm:constr type="bMarg"/>
          <dgm:constr type="lMarg"/>
          <dgm:constr type="rMarg"/>
          <dgm:constr type="primFontSz" val="100"/>
        </dgm:constrLst>
        <dgm:ruleLst>
          <dgm:rule type="primFontSz" val="2" fact="NaN" max="NaN"/>
        </dgm:ruleLst>
      </dgm:layoutNode>
    </dgm:forEach>
    <dgm:forEach name="Name70" axis="ch" ptType="node" st="3" cnt="1">
      <dgm:layoutNode name="circ3" styleLbl="vennNode1">
        <dgm:alg type="sp"/>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shape xmlns:r="http://schemas.openxmlformats.org/officeDocument/2006/relationships" type="ellipse" r:blip="">
          <dgm:adjLst/>
        </dgm:shape>
      </dgm:layoutNode>
      <dgm:layoutNode name="circ3Tx" styleLbl="revTx">
        <dgm:varLst>
          <dgm:chMax val="0"/>
          <dgm:chPref val="0"/>
          <dgm:bulletEnabled val="1"/>
        </dgm:varLst>
        <dgm:alg type="tx">
          <dgm:param type="txAnchorHorzCh" val="ctr"/>
          <dgm:param type="txAnchorVertCh" val="mid"/>
        </dgm:alg>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shape xmlns:r="http://schemas.openxmlformats.org/officeDocument/2006/relationships" type="rect" r:blip="" hideGeom="1">
          <dgm:adjLst/>
        </dgm:shape>
        <dgm:constrLst>
          <dgm:constr type="tMarg"/>
          <dgm:constr type="bMarg"/>
          <dgm:constr type="lMarg"/>
          <dgm:constr type="rMarg"/>
          <dgm:constr type="primFontSz" val="100"/>
        </dgm:constrLst>
        <dgm:ruleLst>
          <dgm:rule type="primFontSz" val="2" fact="NaN" max="NaN"/>
        </dgm:ruleLst>
      </dgm:layoutNode>
    </dgm:forEach>
    <dgm:forEach name="Name90" axis="ch" ptType="node" st="4" cnt="1">
      <dgm:layoutNode name="circ4" styleLbl="vennNode1">
        <dgm:alg type="sp"/>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shape xmlns:r="http://schemas.openxmlformats.org/officeDocument/2006/relationships" type="ellipse" r:blip="">
          <dgm:adjLst/>
        </dgm:shape>
      </dgm:layoutNode>
      <dgm:layoutNode name="circ4Tx" styleLbl="revTx">
        <dgm:varLst>
          <dgm:chMax val="0"/>
          <dgm:chPref val="0"/>
          <dgm:bulletEnabled val="1"/>
        </dgm:varLst>
        <dgm:alg type="tx">
          <dgm:param type="txAnchorHorzCh" val="ctr"/>
          <dgm:param type="txAnchorVertCh" val="mid"/>
        </dgm:alg>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shape xmlns:r="http://schemas.openxmlformats.org/officeDocument/2006/relationships" type="rect" r:blip="" hideGeom="1">
          <dgm:adjLst/>
        </dgm:shape>
        <dgm:constrLst>
          <dgm:constr type="tMarg"/>
          <dgm:constr type="bMarg"/>
          <dgm:constr type="lMarg"/>
          <dgm:constr type="rMarg"/>
          <dgm:constr type="primFontSz" val="100"/>
        </dgm:constrLst>
        <dgm:ruleLst>
          <dgm:rule type="primFontSz" val="2" fact="NaN" max="NaN"/>
        </dgm:ruleLst>
      </dgm:layoutNode>
    </dgm:forEach>
    <dgm:forEach name="Name108" axis="ch" ptType="node" st="5" cnt="1">
      <dgm:layoutNode name="circ5" styleLbl="vennNode1">
        <dgm:alg type="sp"/>
        <dgm:presOf/>
        <dgm:shape xmlns:r="http://schemas.openxmlformats.org/officeDocument/2006/relationships" type="ellipse" r:blip="">
          <dgm:adjLst/>
        </dgm:shape>
      </dgm:layoutNode>
      <dgm:layoutNode name="circ5Tx" styleLbl="revTx">
        <dgm:varLst>
          <dgm:chMax val="0"/>
          <dgm:chPref val="0"/>
          <dgm:bulletEnabled val="1"/>
        </dgm:varLst>
        <dgm:alg type="tx">
          <dgm:param type="txAnchorHorzCh" val="ctr"/>
          <dgm:param type="txAnchorVertCh" val="mid"/>
        </dgm:alg>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shape xmlns:r="http://schemas.openxmlformats.org/officeDocument/2006/relationships" type="rect" r:blip="" hideGeom="1">
          <dgm:adjLst/>
        </dgm:shape>
        <dgm:constrLst>
          <dgm:constr type="tMarg"/>
          <dgm:constr type="bMarg"/>
          <dgm:constr type="lMarg"/>
          <dgm:constr type="rMarg"/>
          <dgm:constr type="primFontSz" val="100"/>
        </dgm:constrLst>
        <dgm:ruleLst>
          <dgm:rule type="primFontSz" val="2" fact="NaN" max="NaN"/>
        </dgm:ruleLst>
      </dgm:layoutNode>
    </dgm:forEach>
    <dgm:forEach name="Name116" axis="ch" ptType="node" st="6" cnt="1">
      <dgm:layoutNode name="circ6" styleLbl="vennNode1">
        <dgm:alg type="sp"/>
        <dgm:presOf/>
        <dgm:shape xmlns:r="http://schemas.openxmlformats.org/officeDocument/2006/relationships" type="ellipse" r:blip="">
          <dgm:adjLst/>
        </dgm:shape>
      </dgm:layoutNode>
      <dgm:layoutNode name="circ6Tx" styleLbl="revTx">
        <dgm:varLst>
          <dgm:chMax val="0"/>
          <dgm:chPref val="0"/>
          <dgm:bulletEnabled val="1"/>
        </dgm:varLst>
        <dgm:alg type="tx">
          <dgm:param type="txAnchorHorzCh" val="ctr"/>
          <dgm:param type="txAnchorVertCh" val="mid"/>
        </dgm:alg>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shape xmlns:r="http://schemas.openxmlformats.org/officeDocument/2006/relationships" type="rect" r:blip="" hideGeom="1">
          <dgm:adjLst/>
        </dgm:shape>
        <dgm:constrLst>
          <dgm:constr type="tMarg"/>
          <dgm:constr type="bMarg"/>
          <dgm:constr type="lMarg"/>
          <dgm:constr type="rMarg"/>
          <dgm:constr type="primFontSz" val="100"/>
        </dgm:constrLst>
        <dgm:ruleLst>
          <dgm:rule type="primFontSz" val="2" fact="NaN" max="NaN"/>
        </dgm:ruleLst>
      </dgm:layoutNode>
    </dgm:forEach>
    <dgm:forEach name="Name123" axis="ch" ptType="node" st="7" cnt="1">
      <dgm:layoutNode name="circ7" styleLbl="vennNode1">
        <dgm:alg type="sp"/>
        <dgm:presOf/>
        <dgm:shape xmlns:r="http://schemas.openxmlformats.org/officeDocument/2006/relationships" type="ellipse" r:blip="">
          <dgm:adjLst/>
        </dgm:shape>
      </dgm:layoutNode>
      <dgm:layoutNode name="circ7Tx" styleLbl="revTx">
        <dgm:varLst>
          <dgm:chMax val="0"/>
          <dgm:chPref val="0"/>
          <dgm:bulletEnabled val="1"/>
        </dgm:varLst>
        <dgm:alg type="tx">
          <dgm:param type="txAnchorHorzCh" val="ctr"/>
          <dgm:param type="txAnchorVertCh" val="mid"/>
        </dgm:alg>
        <dgm:choose name="Name124">
          <dgm:if name="Name125" func="var" arg="dir" op="equ" val="norm">
            <dgm:presOf axis="desOrSelf" ptType="node"/>
          </dgm:if>
          <dgm:else name="Name126">
            <dgm:presOf axis="root ch desOrSelf" ptType="all node node" st="1 2 1" cnt="1 1 0"/>
          </dgm:else>
        </dgm:choose>
        <dgm:shape xmlns:r="http://schemas.openxmlformats.org/officeDocument/2006/relationships" type="rect" r:blip="" hideGeom="1">
          <dgm:adjLst/>
        </dgm:shape>
        <dgm:constrLst>
          <dgm:constr type="tMarg"/>
          <dgm:constr type="bMarg"/>
          <dgm:constr type="lMarg"/>
          <dgm:constr type="rMarg"/>
          <dgm:constr type="primFontSz" val="100"/>
        </dgm:constrLst>
        <dgm:ruleLst>
          <dgm:rule type="primFontSz" val="2"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3">
  <dgm:title val="Simple 1"/>
  <dgm:desc val="Simple 1"/>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drawing1.xml><?xml version="1.0" encoding="utf-8"?>
<c:userShapes xmlns:c="http://schemas.openxmlformats.org/drawingml/2006/chart">
  <cdr:relSizeAnchor xmlns:cdr="http://schemas.openxmlformats.org/drawingml/2006/chartDrawing">
    <cdr:from>
      <cdr:x>0.46429</cdr:x>
      <cdr:y>0.82857</cdr:y>
    </cdr:from>
    <cdr:to>
      <cdr:x>0.6875</cdr:x>
      <cdr:y>0.9568</cdr:y>
    </cdr:to>
    <cdr:sp macro="" textlink="">
      <cdr:nvSpPr>
        <cdr:cNvPr id="2" name="テキスト ボックス 7"/>
        <cdr:cNvSpPr txBox="1"/>
      </cdr:nvSpPr>
      <cdr:spPr>
        <a:xfrm xmlns:a="http://schemas.openxmlformats.org/drawingml/2006/main">
          <a:off x="3744416" y="4176464"/>
          <a:ext cx="1800200" cy="64633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xmlns:a="http://schemas.openxmlformats.org/drawingml/2006/main">
          <a:pPr algn="ctr"/>
          <a:r>
            <a:rPr kumimoji="1" lang="ja-JP" altLang="en-US" b="1" dirty="0" smtClean="0"/>
            <a:t>国税局</a:t>
          </a:r>
          <a:endParaRPr kumimoji="1" lang="en-US" altLang="ja-JP" b="1" dirty="0" smtClean="0"/>
        </a:p>
        <a:p xmlns:a="http://schemas.openxmlformats.org/drawingml/2006/main">
          <a:pPr algn="ctr"/>
          <a:r>
            <a:rPr kumimoji="1" lang="ja-JP" altLang="en-US" b="1" dirty="0" smtClean="0"/>
            <a:t>５．５万人</a:t>
          </a:r>
          <a:endParaRPr kumimoji="1" lang="ja-JP" altLang="en-US" b="1" dirty="0"/>
        </a:p>
      </cdr:txBody>
    </cdr:sp>
  </cdr:relSizeAnchor>
  <cdr:relSizeAnchor xmlns:cdr="http://schemas.openxmlformats.org/drawingml/2006/chartDrawing">
    <cdr:from>
      <cdr:x>0.10714</cdr:x>
      <cdr:y>0.87143</cdr:y>
    </cdr:from>
    <cdr:to>
      <cdr:x>0.33036</cdr:x>
      <cdr:y>0.99965</cdr:y>
    </cdr:to>
    <cdr:sp macro="" textlink="">
      <cdr:nvSpPr>
        <cdr:cNvPr id="4" name="テキスト ボックス 7"/>
        <cdr:cNvSpPr txBox="1"/>
      </cdr:nvSpPr>
      <cdr:spPr>
        <a:xfrm xmlns:a="http://schemas.openxmlformats.org/drawingml/2006/main">
          <a:off x="864096" y="4392488"/>
          <a:ext cx="1800200" cy="64633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kumimoji="1" lang="ja-JP" altLang="en-US" sz="1800" b="1" dirty="0" smtClean="0"/>
            <a:t>都道府県労働局</a:t>
          </a:r>
          <a:endParaRPr kumimoji="1" lang="en-US" altLang="ja-JP" sz="1800" b="1" dirty="0" smtClean="0"/>
        </a:p>
        <a:p xmlns:a="http://schemas.openxmlformats.org/drawingml/2006/main">
          <a:pPr algn="ctr"/>
          <a:r>
            <a:rPr kumimoji="1" lang="ja-JP" altLang="en-US" sz="1800" b="1" dirty="0" smtClean="0"/>
            <a:t>２．２万人</a:t>
          </a:r>
          <a:endParaRPr kumimoji="1" lang="ja-JP" altLang="en-US" sz="1800" b="1" dirty="0"/>
        </a:p>
      </cdr:txBody>
    </cdr:sp>
  </cdr:relSizeAnchor>
  <cdr:relSizeAnchor xmlns:cdr="http://schemas.openxmlformats.org/drawingml/2006/chartDrawing">
    <cdr:from>
      <cdr:x>0.0625</cdr:x>
      <cdr:y>0.71429</cdr:y>
    </cdr:from>
    <cdr:to>
      <cdr:x>0.28571</cdr:x>
      <cdr:y>0.84251</cdr:y>
    </cdr:to>
    <cdr:sp macro="" textlink="">
      <cdr:nvSpPr>
        <cdr:cNvPr id="5" name="テキスト ボックス 7"/>
        <cdr:cNvSpPr txBox="1"/>
      </cdr:nvSpPr>
      <cdr:spPr>
        <a:xfrm xmlns:a="http://schemas.openxmlformats.org/drawingml/2006/main">
          <a:off x="504056" y="3600400"/>
          <a:ext cx="1800200" cy="64633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kumimoji="1" lang="ja-JP" altLang="en-US" sz="1800" b="1" dirty="0" smtClean="0"/>
            <a:t>地方整備局</a:t>
          </a:r>
          <a:endParaRPr kumimoji="1" lang="en-US" altLang="ja-JP" sz="1800" b="1" dirty="0" smtClean="0"/>
        </a:p>
        <a:p xmlns:a="http://schemas.openxmlformats.org/drawingml/2006/main">
          <a:pPr algn="ctr"/>
          <a:r>
            <a:rPr kumimoji="1" lang="ja-JP" altLang="en-US" sz="1800" b="1" dirty="0" smtClean="0"/>
            <a:t>２．１万人</a:t>
          </a:r>
          <a:endParaRPr kumimoji="1" lang="ja-JP" altLang="en-US" sz="1800" b="1" dirty="0"/>
        </a:p>
      </cdr:txBody>
    </cdr:sp>
  </cdr:relSizeAnchor>
  <cdr:relSizeAnchor xmlns:cdr="http://schemas.openxmlformats.org/drawingml/2006/chartDrawing">
    <cdr:from>
      <cdr:x>0.01786</cdr:x>
      <cdr:y>0.57143</cdr:y>
    </cdr:from>
    <cdr:to>
      <cdr:x>0.24107</cdr:x>
      <cdr:y>0.69965</cdr:y>
    </cdr:to>
    <cdr:sp macro="" textlink="">
      <cdr:nvSpPr>
        <cdr:cNvPr id="6" name="テキスト ボックス 7"/>
        <cdr:cNvSpPr txBox="1"/>
      </cdr:nvSpPr>
      <cdr:spPr>
        <a:xfrm xmlns:a="http://schemas.openxmlformats.org/drawingml/2006/main">
          <a:off x="144016" y="2880320"/>
          <a:ext cx="1800200" cy="64633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kumimoji="1" lang="ja-JP" altLang="en-US" sz="1800" b="1" dirty="0" smtClean="0"/>
            <a:t>地方農政局</a:t>
          </a:r>
          <a:endParaRPr kumimoji="1" lang="en-US" altLang="ja-JP" sz="1800" b="1" dirty="0" smtClean="0"/>
        </a:p>
        <a:p xmlns:a="http://schemas.openxmlformats.org/drawingml/2006/main">
          <a:pPr algn="ctr"/>
          <a:r>
            <a:rPr kumimoji="1" lang="ja-JP" altLang="en-US" sz="1800" b="1" dirty="0" smtClean="0"/>
            <a:t>１．３万人</a:t>
          </a:r>
          <a:endParaRPr kumimoji="1" lang="ja-JP" altLang="en-US" sz="1800" b="1" dirty="0"/>
        </a:p>
      </cdr:txBody>
    </cdr:sp>
  </cdr:relSizeAnchor>
  <cdr:relSizeAnchor xmlns:cdr="http://schemas.openxmlformats.org/drawingml/2006/chartDrawing">
    <cdr:from>
      <cdr:x>0</cdr:x>
      <cdr:y>0.42857</cdr:y>
    </cdr:from>
    <cdr:to>
      <cdr:x>0.27679</cdr:x>
      <cdr:y>0.5568</cdr:y>
    </cdr:to>
    <cdr:sp macro="" textlink="">
      <cdr:nvSpPr>
        <cdr:cNvPr id="7" name="テキスト ボックス 7"/>
        <cdr:cNvSpPr txBox="1"/>
      </cdr:nvSpPr>
      <cdr:spPr>
        <a:xfrm xmlns:a="http://schemas.openxmlformats.org/drawingml/2006/main">
          <a:off x="0" y="2160240"/>
          <a:ext cx="2232248" cy="64633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kumimoji="1" lang="ja-JP" altLang="en-US" sz="1800" b="1" dirty="0" smtClean="0"/>
            <a:t>管区海上保安本部</a:t>
          </a:r>
          <a:endParaRPr kumimoji="1" lang="en-US" altLang="ja-JP" sz="1800" b="1" dirty="0" smtClean="0"/>
        </a:p>
        <a:p xmlns:a="http://schemas.openxmlformats.org/drawingml/2006/main">
          <a:pPr algn="ctr"/>
          <a:r>
            <a:rPr kumimoji="1" lang="ja-JP" altLang="en-US" sz="1800" b="1" dirty="0" smtClean="0"/>
            <a:t>１．１万人</a:t>
          </a:r>
          <a:endParaRPr kumimoji="1" lang="ja-JP" altLang="en-US" sz="1800" b="1" dirty="0"/>
        </a:p>
      </cdr:txBody>
    </cdr:sp>
  </cdr:relSizeAnchor>
  <cdr:relSizeAnchor xmlns:cdr="http://schemas.openxmlformats.org/drawingml/2006/chartDrawing">
    <cdr:from>
      <cdr:x>0</cdr:x>
      <cdr:y>0.32857</cdr:y>
    </cdr:from>
    <cdr:to>
      <cdr:x>0.26786</cdr:x>
      <cdr:y>0.40184</cdr:y>
    </cdr:to>
    <cdr:sp macro="" textlink="">
      <cdr:nvSpPr>
        <cdr:cNvPr id="8" name="テキスト ボックス 7"/>
        <cdr:cNvSpPr txBox="1"/>
      </cdr:nvSpPr>
      <cdr:spPr>
        <a:xfrm xmlns:a="http://schemas.openxmlformats.org/drawingml/2006/main">
          <a:off x="0" y="1656184"/>
          <a:ext cx="2160240"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kumimoji="1" lang="ja-JP" altLang="en-US" sz="1800" b="1" dirty="0" smtClean="0"/>
            <a:t>法務局１．０万人</a:t>
          </a:r>
          <a:endParaRPr kumimoji="1" lang="ja-JP" altLang="en-US" sz="1800" b="1" dirty="0"/>
        </a:p>
      </cdr:txBody>
    </cdr:sp>
  </cdr:relSizeAnchor>
  <cdr:relSizeAnchor xmlns:cdr="http://schemas.openxmlformats.org/drawingml/2006/chartDrawing">
    <cdr:from>
      <cdr:x>0.02679</cdr:x>
      <cdr:y>0.24286</cdr:y>
    </cdr:from>
    <cdr:to>
      <cdr:x>0.25</cdr:x>
      <cdr:y>0.31613</cdr:y>
    </cdr:to>
    <cdr:sp macro="" textlink="">
      <cdr:nvSpPr>
        <cdr:cNvPr id="9" name="テキスト ボックス 1"/>
        <cdr:cNvSpPr txBox="1"/>
      </cdr:nvSpPr>
      <cdr:spPr>
        <a:xfrm xmlns:a="http://schemas.openxmlformats.org/drawingml/2006/main">
          <a:off x="216024" y="1224136"/>
          <a:ext cx="1800200" cy="36933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kumimoji="1" lang="ja-JP" altLang="en-US" sz="1800" b="1" dirty="0" smtClean="0"/>
            <a:t>税関　０．９万人</a:t>
          </a:r>
          <a:endParaRPr kumimoji="1" lang="ja-JP" altLang="en-US" sz="1800" b="1" dirty="0"/>
        </a:p>
      </cdr:txBody>
    </cdr:sp>
  </cdr:relSizeAnchor>
  <cdr:relSizeAnchor xmlns:cdr="http://schemas.openxmlformats.org/drawingml/2006/chartDrawing">
    <cdr:from>
      <cdr:x>0.34821</cdr:x>
      <cdr:y>0.25714</cdr:y>
    </cdr:from>
    <cdr:to>
      <cdr:x>0.66071</cdr:x>
      <cdr:y>0.71509</cdr:y>
    </cdr:to>
    <cdr:sp macro="" textlink="">
      <cdr:nvSpPr>
        <cdr:cNvPr id="10" name="テキスト ボックス 1"/>
        <cdr:cNvSpPr txBox="1"/>
      </cdr:nvSpPr>
      <cdr:spPr>
        <a:xfrm xmlns:a="http://schemas.openxmlformats.org/drawingml/2006/main">
          <a:off x="2808312" y="1296144"/>
          <a:ext cx="2520280" cy="230832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kumimoji="1" lang="ja-JP" altLang="en-US" sz="1800" b="1" dirty="0" smtClean="0"/>
            <a:t>国の行政機関の定員</a:t>
          </a:r>
          <a:endParaRPr kumimoji="1" lang="en-US" altLang="ja-JP" sz="1800" b="1" dirty="0" smtClean="0"/>
        </a:p>
        <a:p xmlns:a="http://schemas.openxmlformats.org/drawingml/2006/main">
          <a:pPr algn="ctr"/>
          <a:r>
            <a:rPr kumimoji="1" lang="ja-JP" altLang="en-US" sz="1800" b="1" dirty="0" smtClean="0"/>
            <a:t>（平成２２年度末）</a:t>
          </a:r>
          <a:endParaRPr kumimoji="1" lang="en-US" altLang="ja-JP" sz="1800" b="1" dirty="0" smtClean="0"/>
        </a:p>
        <a:p xmlns:a="http://schemas.openxmlformats.org/drawingml/2006/main">
          <a:pPr algn="ctr"/>
          <a:r>
            <a:rPr kumimoji="1" lang="ja-JP" altLang="en-US" sz="1800" b="1" dirty="0" smtClean="0"/>
            <a:t>３０．２万人</a:t>
          </a:r>
          <a:endParaRPr kumimoji="1" lang="en-US" altLang="ja-JP" sz="1800" b="1" dirty="0" smtClean="0"/>
        </a:p>
        <a:p xmlns:a="http://schemas.openxmlformats.org/drawingml/2006/main">
          <a:pPr algn="l"/>
          <a:r>
            <a:rPr kumimoji="1" lang="ja-JP" altLang="en-US" sz="1800" b="1" dirty="0" smtClean="0"/>
            <a:t>　うち</a:t>
          </a:r>
          <a:endParaRPr kumimoji="1" lang="en-US" altLang="ja-JP" sz="1800" b="1" dirty="0" smtClean="0"/>
        </a:p>
        <a:p xmlns:a="http://schemas.openxmlformats.org/drawingml/2006/main">
          <a:pPr algn="l"/>
          <a:r>
            <a:rPr kumimoji="1" lang="ja-JP" altLang="en-US" sz="1800" b="1" dirty="0" smtClean="0"/>
            <a:t>　　本省内部部局等</a:t>
          </a:r>
          <a:endParaRPr kumimoji="1" lang="en-US" altLang="ja-JP" sz="1800" b="1" dirty="0" smtClean="0"/>
        </a:p>
        <a:p xmlns:a="http://schemas.openxmlformats.org/drawingml/2006/main">
          <a:pPr algn="ctr"/>
          <a:r>
            <a:rPr kumimoji="1" lang="ja-JP" altLang="en-US" sz="1800" b="1" dirty="0" smtClean="0"/>
            <a:t>１１．２万人</a:t>
          </a:r>
          <a:endParaRPr kumimoji="1" lang="en-US" altLang="ja-JP" sz="1800" b="1" dirty="0" smtClean="0"/>
        </a:p>
        <a:p xmlns:a="http://schemas.openxmlformats.org/drawingml/2006/main">
          <a:pPr algn="l"/>
          <a:r>
            <a:rPr kumimoji="1" lang="ja-JP" altLang="en-US" sz="1800" b="1" dirty="0" smtClean="0"/>
            <a:t>　　　地方支分部局</a:t>
          </a:r>
          <a:endParaRPr kumimoji="1" lang="en-US" altLang="ja-JP" sz="1800" b="1" dirty="0" smtClean="0"/>
        </a:p>
        <a:p xmlns:a="http://schemas.openxmlformats.org/drawingml/2006/main">
          <a:pPr algn="ctr"/>
          <a:r>
            <a:rPr kumimoji="1" lang="ja-JP" altLang="en-US" sz="1800" b="1" dirty="0" smtClean="0"/>
            <a:t>１９．０万人</a:t>
          </a:r>
          <a:endParaRPr kumimoji="1" lang="ja-JP" altLang="en-US" sz="18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1" y="1"/>
            <a:ext cx="2919302" cy="493237"/>
          </a:xfrm>
          <a:prstGeom prst="rect">
            <a:avLst/>
          </a:prstGeom>
          <a:noFill/>
          <a:ln w="9525">
            <a:noFill/>
            <a:miter lim="800000"/>
            <a:headEnd/>
            <a:tailEnd/>
          </a:ln>
        </p:spPr>
        <p:txBody>
          <a:bodyPr vert="horz" wrap="square" lIns="91417" tIns="45708" rIns="91417" bIns="45708" numCol="1" anchor="t" anchorCtr="0" compatLnSpc="1">
            <a:prstTxWarp prst="textNoShape">
              <a:avLst/>
            </a:prstTxWarp>
          </a:bodyPr>
          <a:lstStyle>
            <a:lvl1pPr defTabSz="908028">
              <a:defRPr sz="1200">
                <a:latin typeface="Arial" pitchFamily="34" charset="0"/>
                <a:ea typeface="ＭＳ Ｐゴシック" pitchFamily="50" charset="-128"/>
              </a:defRPr>
            </a:lvl1pPr>
          </a:lstStyle>
          <a:p>
            <a:pPr>
              <a:defRPr/>
            </a:pPr>
            <a:endParaRPr lang="ja-JP" altLang="en-US"/>
          </a:p>
        </p:txBody>
      </p:sp>
      <p:sp>
        <p:nvSpPr>
          <p:cNvPr id="3" name="日付プレースホルダ 2"/>
          <p:cNvSpPr>
            <a:spLocks noGrp="1"/>
          </p:cNvSpPr>
          <p:nvPr>
            <p:ph type="dt" sz="quarter" idx="1"/>
          </p:nvPr>
        </p:nvSpPr>
        <p:spPr bwMode="auto">
          <a:xfrm>
            <a:off x="3814891" y="1"/>
            <a:ext cx="2919302" cy="493237"/>
          </a:xfrm>
          <a:prstGeom prst="rect">
            <a:avLst/>
          </a:prstGeom>
          <a:noFill/>
          <a:ln w="9525">
            <a:noFill/>
            <a:miter lim="800000"/>
            <a:headEnd/>
            <a:tailEnd/>
          </a:ln>
        </p:spPr>
        <p:txBody>
          <a:bodyPr vert="horz" wrap="square" lIns="91417" tIns="45708" rIns="91417" bIns="45708" numCol="1" anchor="t" anchorCtr="0" compatLnSpc="1">
            <a:prstTxWarp prst="textNoShape">
              <a:avLst/>
            </a:prstTxWarp>
          </a:bodyPr>
          <a:lstStyle>
            <a:lvl1pPr algn="r" defTabSz="908028">
              <a:defRPr sz="1200">
                <a:latin typeface="Arial" pitchFamily="34" charset="0"/>
                <a:ea typeface="ＭＳ Ｐゴシック" pitchFamily="50" charset="-128"/>
              </a:defRPr>
            </a:lvl1pPr>
          </a:lstStyle>
          <a:p>
            <a:pPr>
              <a:defRPr/>
            </a:pPr>
            <a:fld id="{E4B80355-9CF3-4103-A369-BEC476F5E596}" type="datetimeFigureOut">
              <a:rPr lang="ja-JP" altLang="en-US"/>
              <a:pPr>
                <a:defRPr/>
              </a:pPr>
              <a:t>2011/12/8</a:t>
            </a:fld>
            <a:endParaRPr lang="en-US" altLang="ja-JP"/>
          </a:p>
        </p:txBody>
      </p:sp>
      <p:sp>
        <p:nvSpPr>
          <p:cNvPr id="4" name="フッター プレースホルダ 3"/>
          <p:cNvSpPr>
            <a:spLocks noGrp="1"/>
          </p:cNvSpPr>
          <p:nvPr>
            <p:ph type="ftr" sz="quarter" idx="2"/>
          </p:nvPr>
        </p:nvSpPr>
        <p:spPr bwMode="auto">
          <a:xfrm>
            <a:off x="1" y="9371501"/>
            <a:ext cx="2919302" cy="493236"/>
          </a:xfrm>
          <a:prstGeom prst="rect">
            <a:avLst/>
          </a:prstGeom>
          <a:noFill/>
          <a:ln w="9525">
            <a:noFill/>
            <a:miter lim="800000"/>
            <a:headEnd/>
            <a:tailEnd/>
          </a:ln>
        </p:spPr>
        <p:txBody>
          <a:bodyPr vert="horz" wrap="square" lIns="91417" tIns="45708" rIns="91417" bIns="45708" numCol="1" anchor="b" anchorCtr="0" compatLnSpc="1">
            <a:prstTxWarp prst="textNoShape">
              <a:avLst/>
            </a:prstTxWarp>
          </a:bodyPr>
          <a:lstStyle>
            <a:lvl1pPr defTabSz="908028">
              <a:defRPr sz="1200">
                <a:latin typeface="Arial" pitchFamily="34" charset="0"/>
                <a:ea typeface="ＭＳ Ｐゴシック" pitchFamily="50" charset="-128"/>
              </a:defRPr>
            </a:lvl1pPr>
          </a:lstStyle>
          <a:p>
            <a:pPr>
              <a:defRPr/>
            </a:pPr>
            <a:endParaRPr lang="ja-JP" altLang="en-US"/>
          </a:p>
        </p:txBody>
      </p:sp>
      <p:sp>
        <p:nvSpPr>
          <p:cNvPr id="5" name="スライド番号プレースホルダ 4"/>
          <p:cNvSpPr>
            <a:spLocks noGrp="1"/>
          </p:cNvSpPr>
          <p:nvPr>
            <p:ph type="sldNum" sz="quarter" idx="3"/>
          </p:nvPr>
        </p:nvSpPr>
        <p:spPr bwMode="auto">
          <a:xfrm>
            <a:off x="3814891" y="9371501"/>
            <a:ext cx="2919302" cy="493236"/>
          </a:xfrm>
          <a:prstGeom prst="rect">
            <a:avLst/>
          </a:prstGeom>
          <a:noFill/>
          <a:ln w="9525">
            <a:noFill/>
            <a:miter lim="800000"/>
            <a:headEnd/>
            <a:tailEnd/>
          </a:ln>
        </p:spPr>
        <p:txBody>
          <a:bodyPr vert="horz" wrap="square" lIns="91417" tIns="45708" rIns="91417" bIns="45708" numCol="1" anchor="b" anchorCtr="0" compatLnSpc="1">
            <a:prstTxWarp prst="textNoShape">
              <a:avLst/>
            </a:prstTxWarp>
          </a:bodyPr>
          <a:lstStyle>
            <a:lvl1pPr algn="r" defTabSz="908028">
              <a:defRPr sz="1200">
                <a:latin typeface="Arial" pitchFamily="34" charset="0"/>
                <a:ea typeface="ＭＳ Ｐゴシック" pitchFamily="50" charset="-128"/>
              </a:defRPr>
            </a:lvl1pPr>
          </a:lstStyle>
          <a:p>
            <a:pPr>
              <a:defRPr/>
            </a:pPr>
            <a:fld id="{EEFFBE23-5441-49C1-AEE0-2E8849E9DE2F}" type="slidenum">
              <a:rPr lang="ja-JP" altLang="en-US"/>
              <a:pPr>
                <a:defRPr/>
              </a:pPr>
              <a:t>&lt;#&gt;</a:t>
            </a:fld>
            <a:endParaRPr lang="en-US" altLang="ja-JP"/>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 y="1"/>
            <a:ext cx="2919302" cy="493237"/>
          </a:xfrm>
          <a:prstGeom prst="rect">
            <a:avLst/>
          </a:prstGeom>
          <a:noFill/>
          <a:ln w="9525">
            <a:noFill/>
            <a:miter lim="800000"/>
            <a:headEnd/>
            <a:tailEnd/>
          </a:ln>
        </p:spPr>
        <p:txBody>
          <a:bodyPr vert="horz" wrap="square" lIns="91417" tIns="45708" rIns="91417" bIns="45708" numCol="1" anchor="t" anchorCtr="0" compatLnSpc="1">
            <a:prstTxWarp prst="textNoShape">
              <a:avLst/>
            </a:prstTxWarp>
          </a:bodyPr>
          <a:lstStyle>
            <a:lvl1pPr defTabSz="908028">
              <a:defRPr sz="1200">
                <a:latin typeface="Arial" pitchFamily="34" charset="0"/>
                <a:ea typeface="ＭＳ Ｐゴシック" pitchFamily="50" charset="-128"/>
              </a:defRPr>
            </a:lvl1pPr>
          </a:lstStyle>
          <a:p>
            <a:pPr>
              <a:defRPr/>
            </a:pPr>
            <a:endParaRPr lang="en-US" altLang="ja-JP"/>
          </a:p>
        </p:txBody>
      </p:sp>
      <p:sp>
        <p:nvSpPr>
          <p:cNvPr id="5123" name="Rectangle 3"/>
          <p:cNvSpPr>
            <a:spLocks noGrp="1" noChangeArrowheads="1"/>
          </p:cNvSpPr>
          <p:nvPr>
            <p:ph type="dt" idx="1"/>
          </p:nvPr>
        </p:nvSpPr>
        <p:spPr bwMode="auto">
          <a:xfrm>
            <a:off x="3814891" y="1"/>
            <a:ext cx="2919302" cy="493237"/>
          </a:xfrm>
          <a:prstGeom prst="rect">
            <a:avLst/>
          </a:prstGeom>
          <a:noFill/>
          <a:ln w="9525">
            <a:noFill/>
            <a:miter lim="800000"/>
            <a:headEnd/>
            <a:tailEnd/>
          </a:ln>
        </p:spPr>
        <p:txBody>
          <a:bodyPr vert="horz" wrap="square" lIns="91417" tIns="45708" rIns="91417" bIns="45708" numCol="1" anchor="t" anchorCtr="0" compatLnSpc="1">
            <a:prstTxWarp prst="textNoShape">
              <a:avLst/>
            </a:prstTxWarp>
          </a:bodyPr>
          <a:lstStyle>
            <a:lvl1pPr algn="r" defTabSz="908028">
              <a:defRPr sz="1200">
                <a:latin typeface="Arial" pitchFamily="34" charset="0"/>
                <a:ea typeface="ＭＳ Ｐゴシック" pitchFamily="50" charset="-128"/>
              </a:defRPr>
            </a:lvl1pPr>
          </a:lstStyle>
          <a:p>
            <a:pPr>
              <a:defRPr/>
            </a:pPr>
            <a:endParaRPr lang="en-US" altLang="ja-JP"/>
          </a:p>
        </p:txBody>
      </p:sp>
      <p:sp>
        <p:nvSpPr>
          <p:cNvPr id="26628" name="Rectangle 4"/>
          <p:cNvSpPr>
            <a:spLocks noGrp="1" noRot="1" noChangeAspect="1" noChangeArrowheads="1" noTextEdit="1"/>
          </p:cNvSpPr>
          <p:nvPr>
            <p:ph type="sldImg" idx="2"/>
          </p:nvPr>
        </p:nvSpPr>
        <p:spPr bwMode="auto">
          <a:xfrm>
            <a:off x="696913" y="739775"/>
            <a:ext cx="5343525" cy="3700463"/>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2477" y="4686537"/>
            <a:ext cx="5390810" cy="4439132"/>
          </a:xfrm>
          <a:prstGeom prst="rect">
            <a:avLst/>
          </a:prstGeom>
          <a:noFill/>
          <a:ln w="9525">
            <a:noFill/>
            <a:miter lim="800000"/>
            <a:headEnd/>
            <a:tailEnd/>
          </a:ln>
        </p:spPr>
        <p:txBody>
          <a:bodyPr vert="horz" wrap="square" lIns="91417" tIns="45708" rIns="91417" bIns="4570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5126" name="Rectangle 6"/>
          <p:cNvSpPr>
            <a:spLocks noGrp="1" noChangeArrowheads="1"/>
          </p:cNvSpPr>
          <p:nvPr>
            <p:ph type="ftr" sz="quarter" idx="4"/>
          </p:nvPr>
        </p:nvSpPr>
        <p:spPr bwMode="auto">
          <a:xfrm>
            <a:off x="1" y="9371501"/>
            <a:ext cx="2919302" cy="493236"/>
          </a:xfrm>
          <a:prstGeom prst="rect">
            <a:avLst/>
          </a:prstGeom>
          <a:noFill/>
          <a:ln w="9525">
            <a:noFill/>
            <a:miter lim="800000"/>
            <a:headEnd/>
            <a:tailEnd/>
          </a:ln>
        </p:spPr>
        <p:txBody>
          <a:bodyPr vert="horz" wrap="square" lIns="91417" tIns="45708" rIns="91417" bIns="45708" numCol="1" anchor="b" anchorCtr="0" compatLnSpc="1">
            <a:prstTxWarp prst="textNoShape">
              <a:avLst/>
            </a:prstTxWarp>
          </a:bodyPr>
          <a:lstStyle>
            <a:lvl1pPr defTabSz="908028">
              <a:defRPr sz="1200">
                <a:latin typeface="Arial" pitchFamily="34" charset="0"/>
                <a:ea typeface="ＭＳ Ｐゴシック" pitchFamily="50"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14891" y="9371501"/>
            <a:ext cx="2919302" cy="493236"/>
          </a:xfrm>
          <a:prstGeom prst="rect">
            <a:avLst/>
          </a:prstGeom>
          <a:noFill/>
          <a:ln w="9525">
            <a:noFill/>
            <a:miter lim="800000"/>
            <a:headEnd/>
            <a:tailEnd/>
          </a:ln>
        </p:spPr>
        <p:txBody>
          <a:bodyPr vert="horz" wrap="square" lIns="91417" tIns="45708" rIns="91417" bIns="45708" numCol="1" anchor="b" anchorCtr="0" compatLnSpc="1">
            <a:prstTxWarp prst="textNoShape">
              <a:avLst/>
            </a:prstTxWarp>
          </a:bodyPr>
          <a:lstStyle>
            <a:lvl1pPr algn="r" defTabSz="908028">
              <a:defRPr sz="1200">
                <a:latin typeface="Arial" pitchFamily="34" charset="0"/>
                <a:ea typeface="ＭＳ Ｐゴシック" pitchFamily="50" charset="-128"/>
              </a:defRPr>
            </a:lvl1pPr>
          </a:lstStyle>
          <a:p>
            <a:pPr>
              <a:defRPr/>
            </a:pPr>
            <a:fld id="{E88653E2-F397-4ED8-887A-A237D204DB4F}"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スライド イメージ プレースホルダ 1"/>
          <p:cNvSpPr>
            <a:spLocks noGrp="1" noRot="1" noChangeAspect="1"/>
          </p:cNvSpPr>
          <p:nvPr>
            <p:ph type="sldImg"/>
          </p:nvPr>
        </p:nvSpPr>
        <p:spPr>
          <a:ln/>
        </p:spPr>
      </p:sp>
      <p:sp>
        <p:nvSpPr>
          <p:cNvPr id="30722" name="ノート プレースホルダ 2"/>
          <p:cNvSpPr>
            <a:spLocks noGrp="1"/>
          </p:cNvSpPr>
          <p:nvPr>
            <p:ph type="body" idx="1"/>
          </p:nvPr>
        </p:nvSpPr>
        <p:spPr>
          <a:noFill/>
          <a:ln/>
        </p:spPr>
        <p:txBody>
          <a:bodyPr/>
          <a:lstStyle/>
          <a:p>
            <a:endParaRPr lang="ja-JP" altLang="en-US"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スライド イメージ プレースホルダ 1"/>
          <p:cNvSpPr>
            <a:spLocks noGrp="1" noRot="1" noChangeAspect="1" noTextEdit="1"/>
          </p:cNvSpPr>
          <p:nvPr>
            <p:ph type="sldImg"/>
          </p:nvPr>
        </p:nvSpPr>
        <p:spPr>
          <a:xfrm>
            <a:off x="695325" y="738188"/>
            <a:ext cx="5345113" cy="3702050"/>
          </a:xfrm>
          <a:ln/>
        </p:spPr>
      </p:sp>
      <p:sp>
        <p:nvSpPr>
          <p:cNvPr id="72707" name="ノート プレースホルダ 2"/>
          <p:cNvSpPr>
            <a:spLocks noGrp="1"/>
          </p:cNvSpPr>
          <p:nvPr>
            <p:ph type="body" idx="1"/>
          </p:nvPr>
        </p:nvSpPr>
        <p:spPr>
          <a:xfrm>
            <a:off x="672477" y="4686539"/>
            <a:ext cx="5390810" cy="4440707"/>
          </a:xfrm>
          <a:noFill/>
          <a:ln/>
        </p:spPr>
        <p:txBody>
          <a:bodyPr lIns="91424" tIns="45712" rIns="91424" bIns="45712"/>
          <a:lstStyle/>
          <a:p>
            <a:endParaRPr lang="ja-JP" altLang="en-US" smtClean="0">
              <a:latin typeface="Arial" pitchFamily="34" charset="0"/>
            </a:endParaRPr>
          </a:p>
        </p:txBody>
      </p:sp>
      <p:sp>
        <p:nvSpPr>
          <p:cNvPr id="72708" name="スライド番号プレースホルダ 3"/>
          <p:cNvSpPr txBox="1">
            <a:spLocks noGrp="1"/>
          </p:cNvSpPr>
          <p:nvPr/>
        </p:nvSpPr>
        <p:spPr bwMode="auto">
          <a:xfrm>
            <a:off x="3814891" y="9371501"/>
            <a:ext cx="2919302" cy="493236"/>
          </a:xfrm>
          <a:prstGeom prst="rect">
            <a:avLst/>
          </a:prstGeom>
          <a:noFill/>
          <a:ln w="9525">
            <a:noFill/>
            <a:miter lim="800000"/>
            <a:headEnd/>
            <a:tailEnd/>
          </a:ln>
        </p:spPr>
        <p:txBody>
          <a:bodyPr lIns="91424" tIns="45712" rIns="91424" bIns="45712" anchor="b"/>
          <a:lstStyle/>
          <a:p>
            <a:pPr algn="r" defTabSz="914323"/>
            <a:fld id="{353CB748-D761-4322-A4CA-EA5B7286CD82}" type="slidenum">
              <a:rPr lang="ja-JP" altLang="en-US" sz="1200"/>
              <a:pPr algn="r" defTabSz="914323"/>
              <a:t>21</a:t>
            </a:fld>
            <a:endParaRPr lang="en-US" altLang="ja-JP"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スライド イメージ プレースホルダ 1"/>
          <p:cNvSpPr>
            <a:spLocks noGrp="1" noRot="1" noChangeAspect="1"/>
          </p:cNvSpPr>
          <p:nvPr>
            <p:ph type="sldImg"/>
          </p:nvPr>
        </p:nvSpPr>
        <p:spPr>
          <a:ln/>
        </p:spPr>
      </p:sp>
      <p:sp>
        <p:nvSpPr>
          <p:cNvPr id="32770" name="ノート プレースホルダ 2"/>
          <p:cNvSpPr>
            <a:spLocks noGrp="1"/>
          </p:cNvSpPr>
          <p:nvPr>
            <p:ph type="body" idx="1"/>
          </p:nvPr>
        </p:nvSpPr>
        <p:spPr>
          <a:noFill/>
          <a:ln/>
        </p:spPr>
        <p:txBody>
          <a:bodyPr/>
          <a:lstStyle/>
          <a:p>
            <a:endParaRPr lang="ja-JP" altLang="en-US"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スライド イメージ プレースホルダ 1"/>
          <p:cNvSpPr>
            <a:spLocks noGrp="1" noRot="1" noChangeAspect="1"/>
          </p:cNvSpPr>
          <p:nvPr>
            <p:ph type="sldImg"/>
          </p:nvPr>
        </p:nvSpPr>
        <p:spPr>
          <a:ln/>
        </p:spPr>
      </p:sp>
      <p:sp>
        <p:nvSpPr>
          <p:cNvPr id="34818" name="ノート プレースホルダ 2"/>
          <p:cNvSpPr>
            <a:spLocks noGrp="1"/>
          </p:cNvSpPr>
          <p:nvPr>
            <p:ph type="body" idx="1"/>
          </p:nvPr>
        </p:nvSpPr>
        <p:spPr>
          <a:noFill/>
          <a:ln/>
        </p:spPr>
        <p:txBody>
          <a:bodyPr/>
          <a:lstStyle/>
          <a:p>
            <a:endParaRPr lang="ja-JP" altLang="en-US"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スライド イメージ プレースホルダ 1"/>
          <p:cNvSpPr>
            <a:spLocks noGrp="1" noRot="1" noChangeAspect="1"/>
          </p:cNvSpPr>
          <p:nvPr>
            <p:ph type="sldImg"/>
          </p:nvPr>
        </p:nvSpPr>
        <p:spPr>
          <a:ln/>
        </p:spPr>
      </p:sp>
      <p:sp>
        <p:nvSpPr>
          <p:cNvPr id="36866" name="ノート プレースホルダ 2"/>
          <p:cNvSpPr>
            <a:spLocks noGrp="1"/>
          </p:cNvSpPr>
          <p:nvPr>
            <p:ph type="body" idx="1"/>
          </p:nvPr>
        </p:nvSpPr>
        <p:spPr>
          <a:noFill/>
          <a:ln/>
        </p:spPr>
        <p:txBody>
          <a:bodyPr/>
          <a:lstStyle/>
          <a:p>
            <a:endParaRPr lang="ja-JP" altLang="en-US"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スライド イメージ プレースホルダ 1"/>
          <p:cNvSpPr>
            <a:spLocks noGrp="1" noRot="1" noChangeAspect="1"/>
          </p:cNvSpPr>
          <p:nvPr>
            <p:ph type="sldImg"/>
          </p:nvPr>
        </p:nvSpPr>
        <p:spPr>
          <a:ln/>
        </p:spPr>
      </p:sp>
      <p:sp>
        <p:nvSpPr>
          <p:cNvPr id="39938" name="ノート プレースホルダ 2"/>
          <p:cNvSpPr>
            <a:spLocks noGrp="1"/>
          </p:cNvSpPr>
          <p:nvPr>
            <p:ph type="body" idx="1"/>
          </p:nvPr>
        </p:nvSpPr>
        <p:spPr>
          <a:noFill/>
          <a:ln/>
        </p:spPr>
        <p:txBody>
          <a:bodyPr/>
          <a:lstStyle/>
          <a:p>
            <a:endParaRPr lang="ja-JP" alt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スライド イメージ プレースホルダ 1"/>
          <p:cNvSpPr>
            <a:spLocks noGrp="1" noRot="1" noChangeAspect="1"/>
          </p:cNvSpPr>
          <p:nvPr>
            <p:ph type="sldImg"/>
          </p:nvPr>
        </p:nvSpPr>
        <p:spPr>
          <a:ln/>
        </p:spPr>
      </p:sp>
      <p:sp>
        <p:nvSpPr>
          <p:cNvPr id="41986" name="ノート プレースホルダ 2"/>
          <p:cNvSpPr>
            <a:spLocks noGrp="1"/>
          </p:cNvSpPr>
          <p:nvPr>
            <p:ph type="body" idx="1"/>
          </p:nvPr>
        </p:nvSpPr>
        <p:spPr>
          <a:noFill/>
          <a:ln/>
        </p:spPr>
        <p:txBody>
          <a:bodyPr/>
          <a:lstStyle/>
          <a:p>
            <a:endParaRPr lang="ja-JP" altLang="en-US"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スライド イメージ プレースホルダ 1"/>
          <p:cNvSpPr>
            <a:spLocks noGrp="1" noRot="1" noChangeAspect="1"/>
          </p:cNvSpPr>
          <p:nvPr>
            <p:ph type="sldImg"/>
          </p:nvPr>
        </p:nvSpPr>
        <p:spPr>
          <a:ln/>
        </p:spPr>
      </p:sp>
      <p:sp>
        <p:nvSpPr>
          <p:cNvPr id="45058" name="ノート プレースホルダ 2"/>
          <p:cNvSpPr>
            <a:spLocks noGrp="1"/>
          </p:cNvSpPr>
          <p:nvPr>
            <p:ph type="body" idx="1"/>
          </p:nvPr>
        </p:nvSpPr>
        <p:spPr>
          <a:noFill/>
          <a:ln/>
        </p:spPr>
        <p:txBody>
          <a:bodyPr/>
          <a:lstStyle/>
          <a:p>
            <a:endParaRPr lang="ja-JP" altLang="en-US"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Rot="1" noChangeAspect="1" noChangeArrowheads="1" noTextEdit="1"/>
          </p:cNvSpPr>
          <p:nvPr>
            <p:ph type="sldImg"/>
          </p:nvPr>
        </p:nvSpPr>
        <p:spPr>
          <a:ln/>
        </p:spPr>
      </p:sp>
      <p:sp>
        <p:nvSpPr>
          <p:cNvPr id="50178" name="Rectangle 3"/>
          <p:cNvSpPr>
            <a:spLocks noGrp="1" noChangeArrowheads="1"/>
          </p:cNvSpPr>
          <p:nvPr>
            <p:ph type="body" idx="1"/>
          </p:nvPr>
        </p:nvSpPr>
        <p:spPr>
          <a:noFill/>
          <a:ln/>
        </p:spPr>
        <p:txBody>
          <a:bodyPr/>
          <a:lstStyle/>
          <a:p>
            <a:pPr eaLnBrk="1" hangingPunct="1"/>
            <a:endParaRPr lang="ja-JP" altLang="ja-JP"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スライド イメージ プレースホルダ 1"/>
          <p:cNvSpPr>
            <a:spLocks noGrp="1" noRot="1" noChangeAspect="1"/>
          </p:cNvSpPr>
          <p:nvPr>
            <p:ph type="sldImg"/>
          </p:nvPr>
        </p:nvSpPr>
        <p:spPr>
          <a:ln/>
        </p:spPr>
      </p:sp>
      <p:sp>
        <p:nvSpPr>
          <p:cNvPr id="54274" name="ノート プレースホルダ 2"/>
          <p:cNvSpPr>
            <a:spLocks noGrp="1"/>
          </p:cNvSpPr>
          <p:nvPr>
            <p:ph type="body" idx="1"/>
          </p:nvPr>
        </p:nvSpPr>
        <p:spPr>
          <a:noFill/>
          <a:ln/>
        </p:spPr>
        <p:txBody>
          <a:bodyPr/>
          <a:lstStyle/>
          <a:p>
            <a:endParaRPr lang="ja-JP" alt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4" y="2130430"/>
            <a:ext cx="8420101"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ED28FB71-F613-4657-A1BF-87B802CA05AB}" type="datetime1">
              <a:rPr lang="ja-JP" altLang="en-US"/>
              <a:pPr>
                <a:defRPr/>
              </a:pPr>
              <a:t>2011/12/8</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FA4F92D7-FA73-46BD-A397-17EC647253C9}" type="slidenum">
              <a:rPr lang="ja-JP" altLang="en-US"/>
              <a:pPr>
                <a:defRPr/>
              </a:pPr>
              <a:t>&lt;#&gt;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7302725B-25F5-466B-A10B-C9A4B3A8F1C2}" type="datetime1">
              <a:rPr lang="ja-JP" altLang="en-US"/>
              <a:pPr>
                <a:defRPr/>
              </a:pPr>
              <a:t>2011/12/8</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E0A6C4B2-1577-4E1B-BB73-D608F4806266}" type="slidenum">
              <a:rPr lang="ja-JP" altLang="en-US"/>
              <a:pPr>
                <a:defRPr/>
              </a:pPr>
              <a:t>&lt;#&gt;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4"/>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644"/>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4C98E861-419B-4D21-9CB4-338E08068A04}" type="datetime1">
              <a:rPr lang="ja-JP" altLang="en-US"/>
              <a:pPr>
                <a:defRPr/>
              </a:pPr>
              <a:t>2011/12/8</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F933E0BA-B36E-43D6-916B-65AA72ABFC2A}" type="slidenum">
              <a:rPr lang="ja-JP" altLang="en-US"/>
              <a:pPr>
                <a:defRPr/>
              </a:pPr>
              <a:t>&lt;#&gt;</a:t>
            </a:fld>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3" y="2130428"/>
            <a:ext cx="8420101"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49669E38-51F6-43EC-A3BA-61BBAE84A49A}" type="datetime1">
              <a:rPr lang="ja-JP" altLang="en-US"/>
              <a:pPr>
                <a:defRPr/>
              </a:pPr>
              <a:t>2011/12/8</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675EDB8-AA13-4CEC-82B3-7C58163558C2}" type="slidenum">
              <a:rPr lang="en-US" altLang="ja-JP"/>
              <a:pPr>
                <a:defRPr/>
              </a:pPr>
              <a:t>&lt;#&gt;</a:t>
            </a:fld>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B0DCF83D-8BDA-4780-B1DA-E89B3EF45551}" type="datetime1">
              <a:rPr lang="ja-JP" altLang="en-US"/>
              <a:pPr>
                <a:defRPr/>
              </a:pPr>
              <a:t>2011/12/8</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DB3A35C-EF81-45CE-81CC-F7A46C6817C3}" type="slidenum">
              <a:rPr lang="en-US" altLang="ja-JP"/>
              <a:pPr>
                <a:defRPr/>
              </a:pPr>
              <a:t>&lt;#&gt;</a:t>
            </a:fld>
            <a:endParaRPr lang="en-US" altLang="ja-JP"/>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40" y="4406903"/>
            <a:ext cx="8420101"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640" y="2906713"/>
            <a:ext cx="8420101"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fld id="{C853918A-FB6F-4FC0-9670-2D8E90157C95}" type="datetime1">
              <a:rPr lang="ja-JP" altLang="en-US"/>
              <a:pPr>
                <a:defRPr/>
              </a:pPr>
              <a:t>2011/12/8</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AFF1B1D-348A-40F3-A765-FA7169F1A211}" type="slidenum">
              <a:rPr lang="en-US" altLang="ja-JP"/>
              <a:pPr>
                <a:defRPr/>
              </a:pPr>
              <a:t>&lt;#&gt;</a:t>
            </a:fld>
            <a:endParaRPr lang="en-US" altLang="ja-JP"/>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2" y="1600203"/>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29200" y="1600203"/>
            <a:ext cx="43815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fld id="{6C653C5D-5FFA-4FAF-816D-C19D56095A5F}" type="datetime1">
              <a:rPr lang="ja-JP" altLang="en-US"/>
              <a:pPr>
                <a:defRPr/>
              </a:pPr>
              <a:t>2011/12/8</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CBF95E6-3A72-4777-9F88-EFAA81765D9C}" type="slidenum">
              <a:rPr lang="en-US" altLang="ja-JP"/>
              <a:pPr>
                <a:defRPr/>
              </a:pPr>
              <a:t>&lt;#&gt;</a:t>
            </a:fld>
            <a:endParaRPr lang="en-US" altLang="ja-JP"/>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378"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378"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fld id="{CD8DFEAD-D55D-40BC-9C49-B148BB1DDAA2}" type="datetime1">
              <a:rPr lang="ja-JP" altLang="en-US"/>
              <a:pPr>
                <a:defRPr/>
              </a:pPr>
              <a:t>2011/12/8</a:t>
            </a:fld>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9E1AB2F0-CC19-4C03-B34A-9E0BCB6C8E9E}" type="slidenum">
              <a:rPr lang="en-US" altLang="ja-JP"/>
              <a:pPr>
                <a:defRPr/>
              </a:pPr>
              <a:t>&lt;#&gt;</a:t>
            </a:fld>
            <a:endParaRPr lang="en-US" altLang="ja-JP"/>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779139A1-F1C3-4158-928C-424A32E612E9}" type="datetime1">
              <a:rPr lang="ja-JP" altLang="en-US"/>
              <a:pPr>
                <a:defRPr/>
              </a:pPr>
              <a:t>2011/12/8</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BCD6899D-4A65-4351-83FF-0E802E47DDA7}" type="slidenum">
              <a:rPr lang="en-US" altLang="ja-JP"/>
              <a:pPr>
                <a:defRPr/>
              </a:pPr>
              <a:t>&lt;#&gt;</a:t>
            </a:fld>
            <a:endParaRPr lang="en-US" altLang="ja-JP"/>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095FE9D6-840A-4E97-B853-A9173EA6FAE8}" type="datetime1">
              <a:rPr lang="ja-JP" altLang="en-US"/>
              <a:pPr>
                <a:defRPr/>
              </a:pPr>
              <a:t>2011/12/8</a:t>
            </a:fld>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32C34820-7A07-4FAB-BF7D-3827F6512937}" type="slidenum">
              <a:rPr lang="en-US" altLang="ja-JP"/>
              <a:pPr>
                <a:defRPr/>
              </a:pPr>
              <a:t>&lt;#&gt;</a:t>
            </a:fld>
            <a:endParaRPr lang="en-US" altLang="ja-JP"/>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3" y="273050"/>
            <a:ext cx="3259138"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3503" y="273053"/>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3" y="1435103"/>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A18B7DD8-242F-4010-A95C-2E714D16FCAC}" type="datetime1">
              <a:rPr lang="ja-JP" altLang="en-US"/>
              <a:pPr>
                <a:defRPr/>
              </a:pPr>
              <a:t>2011/12/8</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922901A-BD45-45B0-8B57-2FABD73824EC}"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11FD877D-E0A3-4427-8E14-AD12F046F364}" type="datetime1">
              <a:rPr lang="ja-JP" altLang="en-US"/>
              <a:pPr>
                <a:defRPr/>
              </a:pPr>
              <a:t>2011/12/8</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437B5585-0825-4662-88A1-EAB67DA9CF17}" type="slidenum">
              <a:rPr lang="ja-JP" altLang="en-US"/>
              <a:pPr>
                <a:defRPr/>
              </a:pPr>
              <a:t>&lt;#&gt;</a:t>
            </a:fld>
            <a:endParaRPr lang="ja-JP"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1"/>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941513" y="5367339"/>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fld id="{387A2608-F2E0-4708-A1CB-0D24CA2FD76D}" type="datetime1">
              <a:rPr lang="ja-JP" altLang="en-US"/>
              <a:pPr>
                <a:defRPr/>
              </a:pPr>
              <a:t>2011/12/8</a:t>
            </a:fld>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4280781-8DEA-437C-934F-4848BC5C48E0}" type="slidenum">
              <a:rPr lang="en-US" altLang="ja-JP"/>
              <a:pPr>
                <a:defRPr/>
              </a:pPr>
              <a:t>&lt;#&gt;</a:t>
            </a:fld>
            <a:endParaRPr lang="en-US" altLang="ja-JP"/>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84586321-1DCB-4ED4-BA84-F51551E5978A}" type="datetime1">
              <a:rPr lang="ja-JP" altLang="en-US"/>
              <a:pPr>
                <a:defRPr/>
              </a:pPr>
              <a:t>2011/12/8</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F96663E-3342-428C-8A6C-E43F87B4171B}" type="slidenum">
              <a:rPr lang="en-US" altLang="ja-JP"/>
              <a:pPr>
                <a:defRPr/>
              </a:pPr>
              <a:t>&lt;#&gt;</a:t>
            </a:fld>
            <a:endParaRPr lang="en-US" altLang="ja-JP"/>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641"/>
            <a:ext cx="65341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fld id="{0DAA2659-A5A3-4043-AA9F-BD096A7D3341}" type="datetime1">
              <a:rPr lang="ja-JP" altLang="en-US"/>
              <a:pPr>
                <a:defRPr/>
              </a:pPr>
              <a:t>2011/12/8</a:t>
            </a:fld>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A65F1D6-8EC1-4D83-B98A-82B0F4F7712B}" type="slidenum">
              <a:rPr lang="en-US" altLang="ja-JP"/>
              <a:pPr>
                <a:defRPr/>
              </a:pPr>
              <a:t>&lt;#&gt;</a:t>
            </a:fld>
            <a:endParaRPr lang="en-US" altLang="ja-JP"/>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1" y="274641"/>
            <a:ext cx="89154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fld id="{C783223C-9193-496C-94BC-7D09310C50CE}" type="datetime1">
              <a:rPr lang="ja-JP" altLang="en-US"/>
              <a:pPr>
                <a:defRPr/>
              </a:pPr>
              <a:t>2011/12/8</a:t>
            </a:fld>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FF11666A-0CD4-4016-9DF9-1C0B3F02751C}"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10" y="4406906"/>
            <a:ext cx="8420101"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10" y="2906713"/>
            <a:ext cx="842010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249C34D8-E4D0-4742-8247-6A5C07AFAE9C}" type="datetime1">
              <a:rPr lang="ja-JP" altLang="en-US"/>
              <a:pPr>
                <a:defRPr/>
              </a:pPr>
              <a:t>2011/12/8</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60F3ADA3-3FD6-49FD-B633-8A3F1EFA5DE8}" type="slidenum">
              <a:rPr lang="ja-JP" altLang="en-US"/>
              <a:pPr>
                <a:defRPr/>
              </a:pPr>
              <a:t>&lt;#&gt;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3"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E6C53112-5DC5-4553-84C4-24BC4B713843}" type="datetime1">
              <a:rPr lang="ja-JP" altLang="en-US"/>
              <a:pPr>
                <a:defRPr/>
              </a:pPr>
              <a:t>2011/12/8</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5BC84BA6-B831-418C-A10B-70FC7B94E49D}" type="slidenum">
              <a:rPr lang="ja-JP" altLang="en-US"/>
              <a:pPr>
                <a:defRPr/>
              </a:pPr>
              <a:t>&lt;#&gt;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3"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3"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476EA78B-9ADD-4727-8BF2-D46526A4776A}" type="datetime1">
              <a:rPr lang="ja-JP" altLang="en-US"/>
              <a:pPr>
                <a:defRPr/>
              </a:pPr>
              <a:t>2011/12/8</a:t>
            </a:fld>
            <a:endParaRPr lang="ja-JP" altLang="en-US"/>
          </a:p>
        </p:txBody>
      </p:sp>
      <p:sp>
        <p:nvSpPr>
          <p:cNvPr id="8" name="フッター プレースホルダ 7"/>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9" name="スライド番号プレースホルダ 8"/>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3D521BFB-EF0E-4713-BF62-037E512DBD7E}" type="slidenum">
              <a:rPr lang="ja-JP" altLang="en-US"/>
              <a:pPr>
                <a:defRPr/>
              </a:pPr>
              <a:t>&lt;#&gt;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8BAFC40F-75AE-473C-8E68-A1D3507A7659}" type="datetime1">
              <a:rPr lang="ja-JP" altLang="en-US"/>
              <a:pPr>
                <a:defRPr/>
              </a:pPr>
              <a:t>2011/12/8</a:t>
            </a:fld>
            <a:endParaRPr lang="ja-JP" altLang="en-US"/>
          </a:p>
        </p:txBody>
      </p:sp>
      <p:sp>
        <p:nvSpPr>
          <p:cNvPr id="4" name="フッター プレースホルダ 3"/>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スライド番号プレースホルダ 4"/>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A3DE8FE8-AD5F-466A-87A1-5F15130F1B5A}" type="slidenum">
              <a:rPr lang="ja-JP" altLang="en-US"/>
              <a:pPr>
                <a:defRPr/>
              </a:pPr>
              <a:t>&lt;#&gt;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0BCCBFFB-06B8-405C-BC42-86D58F467C1A}" type="datetime1">
              <a:rPr lang="ja-JP" altLang="en-US"/>
              <a:pPr>
                <a:defRPr/>
              </a:pPr>
              <a:t>2011/12/8</a:t>
            </a:fld>
            <a:endParaRPr lang="ja-JP" altLang="en-US"/>
          </a:p>
        </p:txBody>
      </p:sp>
      <p:sp>
        <p:nvSpPr>
          <p:cNvPr id="3" name="フッター プレースホルダ 2"/>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4" name="スライド番号プレースホルダ 3"/>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C0D11D50-135F-4CF4-8F40-7F7473D10378}" type="slidenum">
              <a:rPr lang="ja-JP" altLang="en-US"/>
              <a:pPr>
                <a:defRPr/>
              </a:pPr>
              <a:t>&lt;#&gt;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4" y="273056"/>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4"/>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A69DDE1B-6960-4B02-981A-218692FC8E55}" type="datetime1">
              <a:rPr lang="ja-JP" altLang="en-US"/>
              <a:pPr>
                <a:defRPr/>
              </a:pPr>
              <a:t>2011/12/8</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40A43EB5-5768-4F8A-96ED-B550B7B11168}" type="slidenum">
              <a:rPr lang="ja-JP" altLang="en-US"/>
              <a:pPr>
                <a:defRPr/>
              </a:pPr>
              <a:t>&lt;#&gt;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1"/>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9"/>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4B17ED0B-5EE2-4CAB-A1E5-451F00EB6F10}" type="datetime1">
              <a:rPr lang="ja-JP" altLang="en-US"/>
              <a:pPr>
                <a:defRPr/>
              </a:pPr>
              <a:t>2011/12/8</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fontAlgn="base">
              <a:spcBef>
                <a:spcPct val="0"/>
              </a:spcBef>
              <a:spcAft>
                <a:spcPct val="0"/>
              </a:spcAft>
              <a:defRPr>
                <a:latin typeface="Arial" charset="0"/>
                <a:ea typeface="ＭＳ Ｐゴシック" pitchFamily="50" charset="-128"/>
              </a:defRPr>
            </a:lvl1pPr>
          </a:lstStyle>
          <a:p>
            <a:pPr>
              <a:defRPr/>
            </a:pPr>
            <a:fld id="{50F1E062-CBA6-45C0-B407-43643F022857}" type="slidenum">
              <a:rPr lang="ja-JP" altLang="en-US"/>
              <a:pPr>
                <a:defRPr/>
              </a:pPr>
              <a:t>&lt;#&gt;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ea typeface="ＭＳ Ｐゴシック"/>
              </a:defRPr>
            </a:lvl1pPr>
          </a:lstStyle>
          <a:p>
            <a:pPr>
              <a:defRPr/>
            </a:pPr>
            <a:fld id="{9F979A75-9DF1-4672-AF5F-F8CC41DC141B}" type="datetime1">
              <a:rPr lang="ja-JP" altLang="en-US"/>
              <a:pPr>
                <a:defRPr/>
              </a:pPr>
              <a:t>2011/12/8</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ea typeface="ＭＳ Ｐゴシック"/>
              </a:defRPr>
            </a:lvl1pPr>
          </a:lstStyle>
          <a:p>
            <a:pPr>
              <a:defRPr/>
            </a:pPr>
            <a:fld id="{B15FB2F3-ADB8-40F9-88B6-6623437CC0C0}"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3315" name="Rectangle 3"/>
          <p:cNvSpPr>
            <a:spLocks noGrp="1" noChangeArrowheads="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ea typeface="ＭＳ Ｐゴシック" pitchFamily="50" charset="-128"/>
              </a:defRPr>
            </a:lvl1pPr>
          </a:lstStyle>
          <a:p>
            <a:pPr>
              <a:defRPr/>
            </a:pPr>
            <a:fld id="{6649EB19-6F28-42AC-A818-1BFCEE9153DD}" type="datetime1">
              <a:rPr lang="ja-JP" altLang="en-US"/>
              <a:pPr>
                <a:defRPr/>
              </a:pPr>
              <a:t>2011/12/8</a:t>
            </a:fld>
            <a:endParaRPr lang="en-US" altLang="ja-JP"/>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689850" y="6619875"/>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ea typeface="ＭＳ Ｐゴシック" pitchFamily="50" charset="-128"/>
              </a:defRPr>
            </a:lvl1pPr>
          </a:lstStyle>
          <a:p>
            <a:pPr>
              <a:defRPr/>
            </a:pPr>
            <a:fld id="{E7EA6963-1036-4A3F-A099-71ABDC72C313}"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802" r:id="rId1"/>
    <p:sldLayoutId id="2147483801" r:id="rId2"/>
    <p:sldLayoutId id="2147483800" r:id="rId3"/>
    <p:sldLayoutId id="2147483799" r:id="rId4"/>
    <p:sldLayoutId id="2147483798" r:id="rId5"/>
    <p:sldLayoutId id="2147483797" r:id="rId6"/>
    <p:sldLayoutId id="2147483796" r:id="rId7"/>
    <p:sldLayoutId id="2147483795" r:id="rId8"/>
    <p:sldLayoutId id="2147483794" r:id="rId9"/>
    <p:sldLayoutId id="2147483793" r:id="rId10"/>
    <p:sldLayoutId id="2147483792" r:id="rId11"/>
    <p:sldLayoutId id="2147483791"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oleObject" Target="../embeddings/Microsoft_Office_Excel_97-2003_______1.xls"/></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タイトル 1"/>
          <p:cNvSpPr>
            <a:spLocks noGrp="1"/>
          </p:cNvSpPr>
          <p:nvPr>
            <p:ph type="ctrTitle"/>
          </p:nvPr>
        </p:nvSpPr>
        <p:spPr>
          <a:xfrm>
            <a:off x="776536" y="2348880"/>
            <a:ext cx="8420100" cy="1584325"/>
          </a:xfrm>
        </p:spPr>
        <p:txBody>
          <a:bodyPr/>
          <a:lstStyle/>
          <a:p>
            <a:pPr eaLnBrk="1" hangingPunct="1"/>
            <a:r>
              <a:rPr lang="ja-JP" altLang="ja-JP" dirty="0" smtClean="0"/>
              <a:t>地方</a:t>
            </a:r>
            <a:r>
              <a:rPr lang="ja-JP" altLang="en-US" dirty="0" smtClean="0"/>
              <a:t>分権のこれまでと今後</a:t>
            </a:r>
            <a:br>
              <a:rPr lang="ja-JP" altLang="en-US" dirty="0" smtClean="0"/>
            </a:br>
            <a:r>
              <a:rPr lang="en-US" altLang="ja-JP" sz="3600" dirty="0" smtClean="0"/>
              <a:t>Past, Present and Future of Decentralization</a:t>
            </a:r>
          </a:p>
        </p:txBody>
      </p:sp>
      <p:sp>
        <p:nvSpPr>
          <p:cNvPr id="6" name="テキスト ボックス 5"/>
          <p:cNvSpPr txBox="1"/>
          <p:nvPr/>
        </p:nvSpPr>
        <p:spPr>
          <a:xfrm>
            <a:off x="200025" y="5876925"/>
            <a:ext cx="9705975" cy="253916"/>
          </a:xfrm>
          <a:prstGeom prst="rect">
            <a:avLst/>
          </a:prstGeom>
          <a:noFill/>
        </p:spPr>
        <p:txBody>
          <a:bodyPr>
            <a:spAutoFit/>
          </a:bodyPr>
          <a:lstStyle/>
          <a:p>
            <a:pPr>
              <a:defRPr/>
            </a:pPr>
            <a:r>
              <a:rPr lang="ja-JP" altLang="en-US" sz="1050" dirty="0">
                <a:solidFill>
                  <a:srgbClr val="000000"/>
                </a:solidFill>
                <a:latin typeface="ＭＳ Ｐ明朝" pitchFamily="18" charset="-128"/>
                <a:ea typeface="ＭＳ Ｐ明朝" pitchFamily="18" charset="-128"/>
                <a:cs typeface="Times New Roman" pitchFamily="18" charset="0"/>
              </a:rPr>
              <a:t>　　　　　</a:t>
            </a:r>
            <a:endParaRPr lang="ja-JP" altLang="ja-JP" sz="1050" dirty="0">
              <a:solidFill>
                <a:prstClr val="black"/>
              </a:solidFill>
              <a:latin typeface="ＭＳ Ｐ明朝" pitchFamily="18" charset="-128"/>
              <a:ea typeface="ＭＳ Ｐ明朝" pitchFamily="18"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flipH="1">
            <a:off x="2576513" y="2420938"/>
            <a:ext cx="8497887" cy="1138237"/>
          </a:xfrm>
          <a:prstGeom prst="rect">
            <a:avLst/>
          </a:prstGeom>
          <a:noFill/>
          <a:ln w="53975" cmpd="thickThin">
            <a:noFill/>
          </a:ln>
        </p:spPr>
        <p:txBody>
          <a:bodyPr>
            <a:spAutoFit/>
          </a:bodyPr>
          <a:lstStyle/>
          <a:p>
            <a:pPr>
              <a:defRPr/>
            </a:pPr>
            <a:r>
              <a:rPr lang="ja-JP" altLang="en-US" sz="1400" dirty="0">
                <a:latin typeface="Arial" charset="0"/>
              </a:rPr>
              <a:t>     </a:t>
            </a:r>
            <a:endParaRPr lang="en-US" altLang="ja-JP" dirty="0">
              <a:latin typeface="+mn-ea"/>
              <a:ea typeface="+mn-ea"/>
            </a:endParaRPr>
          </a:p>
          <a:p>
            <a:pPr>
              <a:defRPr/>
            </a:pPr>
            <a:r>
              <a:rPr lang="ja-JP" altLang="en-US" dirty="0">
                <a:latin typeface="+mn-ea"/>
                <a:ea typeface="+mn-ea"/>
              </a:rPr>
              <a:t>　</a:t>
            </a:r>
            <a:endParaRPr lang="en-US" altLang="ja-JP" dirty="0">
              <a:latin typeface="+mn-ea"/>
              <a:ea typeface="+mn-ea"/>
            </a:endParaRPr>
          </a:p>
          <a:p>
            <a:pPr>
              <a:defRPr/>
            </a:pPr>
            <a:endParaRPr lang="en-US" altLang="ja-JP" dirty="0">
              <a:latin typeface="+mn-ea"/>
              <a:ea typeface="+mn-ea"/>
            </a:endParaRPr>
          </a:p>
          <a:p>
            <a:pPr>
              <a:defRPr/>
            </a:pPr>
            <a:r>
              <a:rPr lang="ja-JP" altLang="en-US" dirty="0">
                <a:latin typeface="+mn-ea"/>
                <a:ea typeface="+mn-ea"/>
              </a:rPr>
              <a:t>　　　　　</a:t>
            </a:r>
            <a:endParaRPr lang="en-US" altLang="ja-JP" sz="1400" dirty="0">
              <a:latin typeface="Arial" charset="0"/>
            </a:endParaRPr>
          </a:p>
        </p:txBody>
      </p:sp>
      <p:sp>
        <p:nvSpPr>
          <p:cNvPr id="8" name="角丸四角形 7"/>
          <p:cNvSpPr/>
          <p:nvPr/>
        </p:nvSpPr>
        <p:spPr>
          <a:xfrm>
            <a:off x="415925" y="188913"/>
            <a:ext cx="9074150" cy="792162"/>
          </a:xfrm>
          <a:prstGeom prst="round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a:solidFill>
                  <a:srgbClr val="000000"/>
                </a:solidFill>
              </a:rPr>
              <a:t>地方分権一括法（</a:t>
            </a:r>
            <a:r>
              <a:rPr lang="en-US" altLang="ja-JP" sz="2400">
                <a:solidFill>
                  <a:srgbClr val="000000"/>
                </a:solidFill>
                <a:latin typeface="Arial" pitchFamily="34" charset="0"/>
                <a:cs typeface="Arial" pitchFamily="34" charset="0"/>
              </a:rPr>
              <a:t>1999</a:t>
            </a:r>
            <a:r>
              <a:rPr lang="ja-JP" altLang="en-US" sz="2400">
                <a:solidFill>
                  <a:srgbClr val="000000"/>
                </a:solidFill>
              </a:rPr>
              <a:t>年）の概要①</a:t>
            </a:r>
          </a:p>
          <a:p>
            <a:pPr algn="ctr">
              <a:defRPr/>
            </a:pPr>
            <a:r>
              <a:rPr lang="en-US" altLang="ja-JP" sz="2000">
                <a:solidFill>
                  <a:srgbClr val="000000"/>
                </a:solidFill>
              </a:rPr>
              <a:t>Overview of Omnibus Decentralization Law (1999) </a:t>
            </a:r>
            <a:r>
              <a:rPr lang="ja-JP" altLang="en-US" sz="2000">
                <a:solidFill>
                  <a:srgbClr val="000000"/>
                </a:solidFill>
              </a:rPr>
              <a:t>①</a:t>
            </a:r>
          </a:p>
        </p:txBody>
      </p:sp>
      <p:sp>
        <p:nvSpPr>
          <p:cNvPr id="9" name="テキスト ボックス 8"/>
          <p:cNvSpPr txBox="1"/>
          <p:nvPr/>
        </p:nvSpPr>
        <p:spPr>
          <a:xfrm>
            <a:off x="128588" y="1125538"/>
            <a:ext cx="9648825" cy="5632450"/>
          </a:xfrm>
          <a:prstGeom prst="rect">
            <a:avLst/>
          </a:prstGeom>
          <a:noFill/>
          <a:ln w="38100" cmpd="dbl">
            <a:solidFill>
              <a:schemeClr val="accent1">
                <a:shade val="50000"/>
              </a:schemeClr>
            </a:solidFill>
          </a:ln>
        </p:spPr>
        <p:txBody>
          <a:bodyPr>
            <a:spAutoFit/>
          </a:bodyPr>
          <a:lstStyle/>
          <a:p>
            <a:pPr>
              <a:defRPr/>
            </a:pPr>
            <a:endParaRPr lang="en-US" altLang="ja-JP" dirty="0">
              <a:latin typeface="Arial" charset="0"/>
            </a:endParaRPr>
          </a:p>
          <a:p>
            <a:pPr>
              <a:defRPr/>
            </a:pPr>
            <a:r>
              <a:rPr lang="ja-JP" altLang="en-US" dirty="0">
                <a:latin typeface="Arial" charset="0"/>
              </a:rPr>
              <a:t>　　　</a:t>
            </a:r>
            <a:endParaRPr lang="en-US" altLang="ja-JP" dirty="0">
              <a:latin typeface="Arial" charset="0"/>
            </a:endParaRPr>
          </a:p>
          <a:p>
            <a:pPr>
              <a:defRPr/>
            </a:pPr>
            <a:r>
              <a:rPr lang="en-US" altLang="ja-JP" sz="2000" dirty="0">
                <a:latin typeface="Arial" charset="0"/>
                <a:ea typeface="ＤＦ特太ゴシック体" pitchFamily="1" charset="-128"/>
              </a:rPr>
              <a:t>         </a:t>
            </a:r>
            <a:r>
              <a:rPr lang="ja-JP" altLang="en-US" sz="2000" dirty="0">
                <a:latin typeface="Arial" charset="0"/>
                <a:ea typeface="ＤＦ特太ゴシック体" pitchFamily="1" charset="-128"/>
              </a:rPr>
              <a:t>    </a:t>
            </a:r>
            <a:r>
              <a:rPr lang="ja-JP" altLang="en-US" sz="2000" u="sng" dirty="0">
                <a:latin typeface="Arial" charset="0"/>
                <a:ea typeface="ＤＦ特太ゴシック体" pitchFamily="1" charset="-128"/>
              </a:rPr>
              <a:t>国と地方自治体の役割分担の明確化</a:t>
            </a:r>
            <a:endParaRPr lang="en-US" altLang="ja-JP" sz="2000" u="sng" dirty="0">
              <a:latin typeface="Arial" charset="0"/>
              <a:ea typeface="ＤＦ特太ゴシック体" pitchFamily="1" charset="-128"/>
            </a:endParaRPr>
          </a:p>
          <a:p>
            <a:pPr>
              <a:defRPr/>
            </a:pPr>
            <a:endParaRPr lang="en-US" altLang="ja-JP" sz="2000" u="sng" dirty="0">
              <a:latin typeface="+mn-ea"/>
              <a:ea typeface="+mn-ea"/>
            </a:endParaRPr>
          </a:p>
          <a:p>
            <a:pPr>
              <a:lnSpc>
                <a:spcPts val="2700"/>
              </a:lnSpc>
              <a:defRPr/>
            </a:pPr>
            <a:r>
              <a:rPr lang="ja-JP" altLang="en-US" sz="2000" dirty="0">
                <a:latin typeface="+mn-ea"/>
                <a:ea typeface="+mn-ea"/>
              </a:rPr>
              <a:t>　　　　　 ○　地方自治体は、地域における行政を自主的かつ総合的に</a:t>
            </a:r>
            <a:endParaRPr lang="en-US" altLang="ja-JP" sz="2000" dirty="0">
              <a:latin typeface="+mn-ea"/>
              <a:ea typeface="+mn-ea"/>
            </a:endParaRPr>
          </a:p>
          <a:p>
            <a:pPr>
              <a:lnSpc>
                <a:spcPts val="2700"/>
              </a:lnSpc>
              <a:defRPr/>
            </a:pPr>
            <a:r>
              <a:rPr lang="ja-JP" altLang="en-US" sz="2000" dirty="0">
                <a:latin typeface="+mn-ea"/>
                <a:ea typeface="+mn-ea"/>
              </a:rPr>
              <a:t>　　　　　　　  実施する役割を広く担う</a:t>
            </a:r>
            <a:endParaRPr lang="en-US" altLang="ja-JP" sz="2000" dirty="0">
              <a:latin typeface="Arial" charset="0"/>
            </a:endParaRPr>
          </a:p>
          <a:p>
            <a:pPr>
              <a:lnSpc>
                <a:spcPts val="2700"/>
              </a:lnSpc>
              <a:defRPr/>
            </a:pPr>
            <a:endParaRPr lang="en-US" altLang="ja-JP" sz="2000" dirty="0">
              <a:latin typeface="+mn-ea"/>
              <a:ea typeface="+mn-ea"/>
            </a:endParaRPr>
          </a:p>
          <a:p>
            <a:pPr>
              <a:lnSpc>
                <a:spcPts val="2700"/>
              </a:lnSpc>
              <a:defRPr/>
            </a:pPr>
            <a:r>
              <a:rPr lang="ja-JP" altLang="en-US" sz="2000" dirty="0">
                <a:latin typeface="+mn-ea"/>
                <a:ea typeface="+mn-ea"/>
              </a:rPr>
              <a:t>　　　　　 ○　国は、</a:t>
            </a:r>
            <a:endParaRPr lang="en-US" altLang="ja-JP" sz="2000" dirty="0">
              <a:latin typeface="+mn-ea"/>
              <a:ea typeface="+mn-ea"/>
            </a:endParaRPr>
          </a:p>
          <a:p>
            <a:pPr>
              <a:lnSpc>
                <a:spcPts val="2700"/>
              </a:lnSpc>
              <a:defRPr/>
            </a:pPr>
            <a:r>
              <a:rPr lang="ja-JP" altLang="en-US" sz="2000" dirty="0">
                <a:latin typeface="+mn-ea"/>
                <a:ea typeface="+mn-ea"/>
              </a:rPr>
              <a:t>　　　　　　　  ①　国際社会における国家としての存立にかかわる事務</a:t>
            </a:r>
            <a:endParaRPr lang="en-US" altLang="ja-JP" sz="2000" dirty="0">
              <a:latin typeface="+mn-ea"/>
              <a:ea typeface="+mn-ea"/>
            </a:endParaRPr>
          </a:p>
          <a:p>
            <a:pPr>
              <a:lnSpc>
                <a:spcPts val="2700"/>
              </a:lnSpc>
              <a:defRPr/>
            </a:pPr>
            <a:r>
              <a:rPr lang="ja-JP" altLang="en-US" sz="2000" dirty="0">
                <a:latin typeface="+mn-ea"/>
                <a:ea typeface="+mn-ea"/>
              </a:rPr>
              <a:t>　　　　　　　  ②　全国的に統一して定めることが望ましい国民の諸活動又は地方</a:t>
            </a:r>
            <a:endParaRPr lang="en-US" altLang="ja-JP" sz="2000" dirty="0">
              <a:latin typeface="+mn-ea"/>
              <a:ea typeface="+mn-ea"/>
            </a:endParaRPr>
          </a:p>
          <a:p>
            <a:pPr>
              <a:lnSpc>
                <a:spcPts val="2700"/>
              </a:lnSpc>
              <a:defRPr/>
            </a:pPr>
            <a:r>
              <a:rPr lang="ja-JP" altLang="en-US" sz="2000" dirty="0">
                <a:latin typeface="+mn-ea"/>
                <a:ea typeface="+mn-ea"/>
              </a:rPr>
              <a:t>　　　　　　　 　　　自治に関する基本的な準則に関する事務</a:t>
            </a:r>
            <a:endParaRPr lang="en-US" altLang="ja-JP" sz="2000" dirty="0">
              <a:latin typeface="+mn-ea"/>
              <a:ea typeface="+mn-ea"/>
            </a:endParaRPr>
          </a:p>
          <a:p>
            <a:pPr>
              <a:lnSpc>
                <a:spcPts val="2700"/>
              </a:lnSpc>
              <a:defRPr/>
            </a:pPr>
            <a:r>
              <a:rPr lang="ja-JP" altLang="en-US" sz="2000" dirty="0">
                <a:latin typeface="+mn-ea"/>
                <a:ea typeface="+mn-ea"/>
              </a:rPr>
              <a:t>　　　　　　 　 ③  全国的な規模、全国的な視点に立って行わなければならない施策</a:t>
            </a:r>
            <a:endParaRPr lang="en-US" altLang="ja-JP" sz="2000" dirty="0">
              <a:latin typeface="+mn-ea"/>
              <a:ea typeface="+mn-ea"/>
            </a:endParaRPr>
          </a:p>
          <a:p>
            <a:pPr>
              <a:lnSpc>
                <a:spcPts val="2700"/>
              </a:lnSpc>
              <a:defRPr/>
            </a:pPr>
            <a:r>
              <a:rPr lang="ja-JP" altLang="en-US" sz="2000" dirty="0">
                <a:latin typeface="+mn-ea"/>
                <a:ea typeface="+mn-ea"/>
              </a:rPr>
              <a:t>　　　　　　　 　　　及び事業の実施</a:t>
            </a:r>
            <a:endParaRPr lang="en-US" altLang="ja-JP" sz="2000" dirty="0">
              <a:latin typeface="+mn-ea"/>
              <a:ea typeface="+mn-ea"/>
            </a:endParaRPr>
          </a:p>
          <a:p>
            <a:pPr>
              <a:lnSpc>
                <a:spcPts val="2700"/>
              </a:lnSpc>
              <a:defRPr/>
            </a:pPr>
            <a:r>
              <a:rPr lang="ja-JP" altLang="en-US" sz="2000" dirty="0">
                <a:latin typeface="+mn-ea"/>
                <a:ea typeface="+mn-ea"/>
              </a:rPr>
              <a:t>　　　　　　  　その他の、国が本来果たすべき役割を重点的に担う</a:t>
            </a: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p:txBody>
      </p:sp>
      <p:sp>
        <p:nvSpPr>
          <p:cNvPr id="44036" name="スライド番号プレースホルダ 45"/>
          <p:cNvSpPr txBox="1">
            <a:spLocks/>
          </p:cNvSpPr>
          <p:nvPr/>
        </p:nvSpPr>
        <p:spPr bwMode="auto">
          <a:xfrm>
            <a:off x="7594600" y="6619875"/>
            <a:ext cx="2311400" cy="238125"/>
          </a:xfrm>
          <a:prstGeom prst="rect">
            <a:avLst/>
          </a:prstGeom>
          <a:noFill/>
          <a:ln w="9525">
            <a:noFill/>
            <a:miter lim="800000"/>
            <a:headEnd/>
            <a:tailEnd/>
          </a:ln>
        </p:spPr>
        <p:txBody>
          <a:bodyPr anchor="ctr"/>
          <a:lstStyle/>
          <a:p>
            <a:pPr algn="r"/>
            <a:fld id="{718A66B3-082C-4BC6-BD66-6B38955C8A72}" type="slidenum">
              <a:rPr lang="en-US" altLang="ja-JP" sz="1400">
                <a:solidFill>
                  <a:srgbClr val="000000"/>
                </a:solidFill>
              </a:rPr>
              <a:pPr algn="r"/>
              <a:t>9</a:t>
            </a:fld>
            <a:endParaRPr lang="en-US" altLang="ja-JP" sz="1400">
              <a:solidFill>
                <a:srgbClr val="0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28588" y="1125538"/>
            <a:ext cx="9648825" cy="5622925"/>
          </a:xfrm>
          <a:prstGeom prst="rect">
            <a:avLst/>
          </a:prstGeom>
          <a:noFill/>
          <a:ln w="38100" cmpd="dbl">
            <a:solidFill>
              <a:schemeClr val="accent1">
                <a:shade val="50000"/>
              </a:schemeClr>
            </a:solidFill>
          </a:ln>
        </p:spPr>
        <p:txBody>
          <a:bodyPr>
            <a:spAutoFit/>
          </a:bodyPr>
          <a:lstStyle/>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ja-JP" altLang="en-US" dirty="0">
              <a:latin typeface="Arial" charset="0"/>
            </a:endParaRPr>
          </a:p>
        </p:txBody>
      </p:sp>
      <p:sp>
        <p:nvSpPr>
          <p:cNvPr id="46082" name="テキスト ボックス 6"/>
          <p:cNvSpPr txBox="1">
            <a:spLocks noChangeArrowheads="1"/>
          </p:cNvSpPr>
          <p:nvPr/>
        </p:nvSpPr>
        <p:spPr bwMode="auto">
          <a:xfrm>
            <a:off x="704850" y="1771650"/>
            <a:ext cx="8496300" cy="635000"/>
          </a:xfrm>
          <a:prstGeom prst="rect">
            <a:avLst/>
          </a:prstGeom>
          <a:noFill/>
          <a:ln w="9525">
            <a:solidFill>
              <a:schemeClr val="tx1"/>
            </a:solidFill>
            <a:prstDash val="dash"/>
            <a:miter lim="800000"/>
            <a:headEnd/>
            <a:tailEnd/>
          </a:ln>
        </p:spPr>
        <p:txBody>
          <a:bodyPr>
            <a:spAutoFit/>
          </a:bodyPr>
          <a:lstStyle/>
          <a:p>
            <a:r>
              <a:rPr lang="ja-JP" altLang="en-US">
                <a:latin typeface="ＭＳ Ｐゴシック" pitchFamily="50" charset="-128"/>
              </a:rPr>
              <a:t>　　　   </a:t>
            </a:r>
            <a:r>
              <a:rPr lang="ja-JP" altLang="en-US" sz="1700" b="1">
                <a:latin typeface="ＭＳ Ｐゴシック" pitchFamily="50" charset="-128"/>
              </a:rPr>
              <a:t>機関委任事務</a:t>
            </a:r>
            <a:r>
              <a:rPr lang="ja-JP" altLang="en-US" sz="1700">
                <a:latin typeface="ＭＳ Ｐゴシック" pitchFamily="50" charset="-128"/>
              </a:rPr>
              <a:t>　</a:t>
            </a:r>
            <a:r>
              <a:rPr lang="ja-JP" altLang="en-US" sz="1700" b="1">
                <a:latin typeface="ＭＳ Ｐゴシック" pitchFamily="50" charset="-128"/>
              </a:rPr>
              <a:t>：　地方自治体の執行機関（知事、市町村長など）が</a:t>
            </a:r>
            <a:endParaRPr lang="en-US" altLang="ja-JP" sz="1700" b="1">
              <a:latin typeface="ＭＳ Ｐゴシック" pitchFamily="50" charset="-128"/>
            </a:endParaRPr>
          </a:p>
          <a:p>
            <a:r>
              <a:rPr lang="en-US" altLang="ja-JP" sz="1700" b="1">
                <a:latin typeface="ＭＳ Ｐゴシック" pitchFamily="50" charset="-128"/>
              </a:rPr>
              <a:t>                                    </a:t>
            </a:r>
            <a:r>
              <a:rPr lang="ja-JP" altLang="en-US" sz="1700" b="1">
                <a:latin typeface="ＭＳ Ｐゴシック" pitchFamily="50" charset="-128"/>
              </a:rPr>
              <a:t>大臣の指揮監督の下に国の機関として処理する国の事務</a:t>
            </a:r>
          </a:p>
        </p:txBody>
      </p:sp>
      <p:sp>
        <p:nvSpPr>
          <p:cNvPr id="5" name="角丸四角形 4"/>
          <p:cNvSpPr/>
          <p:nvPr/>
        </p:nvSpPr>
        <p:spPr>
          <a:xfrm>
            <a:off x="1928813" y="2779713"/>
            <a:ext cx="1295400" cy="1081087"/>
          </a:xfrm>
          <a:prstGeom prst="roundRect">
            <a:avLst/>
          </a:prstGeom>
          <a:solidFill>
            <a:srgbClr val="66CC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46084" name="テキスト ボックス 8"/>
          <p:cNvSpPr txBox="1">
            <a:spLocks noChangeArrowheads="1"/>
          </p:cNvSpPr>
          <p:nvPr/>
        </p:nvSpPr>
        <p:spPr bwMode="auto">
          <a:xfrm>
            <a:off x="1928813" y="3068638"/>
            <a:ext cx="1368425" cy="396875"/>
          </a:xfrm>
          <a:prstGeom prst="rect">
            <a:avLst/>
          </a:prstGeom>
          <a:noFill/>
          <a:ln w="9525">
            <a:noFill/>
            <a:miter lim="800000"/>
            <a:headEnd/>
            <a:tailEnd/>
          </a:ln>
        </p:spPr>
        <p:txBody>
          <a:bodyPr>
            <a:spAutoFit/>
          </a:bodyPr>
          <a:lstStyle/>
          <a:p>
            <a:r>
              <a:rPr lang="ja-JP" altLang="en-US" sz="2000">
                <a:ea typeface="ＤＦ特太ゴシック体"/>
                <a:cs typeface="ＤＦ特太ゴシック体"/>
              </a:rPr>
              <a:t>   </a:t>
            </a:r>
            <a:r>
              <a:rPr lang="ja-JP" altLang="en-US">
                <a:latin typeface="ＭＳ ゴシック" pitchFamily="49" charset="-128"/>
                <a:ea typeface="ＤＦ特太ゴシック体"/>
                <a:cs typeface="ＤＦ特太ゴシック体"/>
              </a:rPr>
              <a:t>大  臣</a:t>
            </a:r>
            <a:r>
              <a:rPr lang="ja-JP" altLang="en-US" sz="2000">
                <a:latin typeface="ＭＳ ゴシック" pitchFamily="49" charset="-128"/>
                <a:ea typeface="ＤＦ特太ゴシック体"/>
                <a:cs typeface="ＤＦ特太ゴシック体"/>
              </a:rPr>
              <a:t> </a:t>
            </a:r>
          </a:p>
        </p:txBody>
      </p:sp>
      <p:sp>
        <p:nvSpPr>
          <p:cNvPr id="12" name="右矢印 11"/>
          <p:cNvSpPr/>
          <p:nvPr/>
        </p:nvSpPr>
        <p:spPr>
          <a:xfrm>
            <a:off x="3513138" y="2995613"/>
            <a:ext cx="2447925" cy="649287"/>
          </a:xfrm>
          <a:prstGeom prst="rightArrow">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 name="角丸四角形 12"/>
          <p:cNvSpPr/>
          <p:nvPr/>
        </p:nvSpPr>
        <p:spPr>
          <a:xfrm>
            <a:off x="6248400" y="2779713"/>
            <a:ext cx="1657350" cy="433387"/>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tx1"/>
                </a:solidFill>
                <a:latin typeface="ＭＳ ゴシック" pitchFamily="49" charset="-128"/>
                <a:ea typeface="ＭＳ ゴシック" pitchFamily="49" charset="-128"/>
              </a:rPr>
              <a:t>都道府県知事</a:t>
            </a:r>
          </a:p>
        </p:txBody>
      </p:sp>
      <p:sp>
        <p:nvSpPr>
          <p:cNvPr id="46087" name="テキスト ボックス 16"/>
          <p:cNvSpPr txBox="1">
            <a:spLocks noChangeArrowheads="1"/>
          </p:cNvSpPr>
          <p:nvPr/>
        </p:nvSpPr>
        <p:spPr bwMode="auto">
          <a:xfrm>
            <a:off x="7616825" y="4505325"/>
            <a:ext cx="1008063" cy="292100"/>
          </a:xfrm>
          <a:prstGeom prst="rect">
            <a:avLst/>
          </a:prstGeom>
          <a:noFill/>
          <a:ln w="9525">
            <a:noFill/>
            <a:miter lim="800000"/>
            <a:headEnd/>
            <a:tailEnd/>
          </a:ln>
        </p:spPr>
        <p:txBody>
          <a:bodyPr>
            <a:spAutoFit/>
          </a:bodyPr>
          <a:lstStyle/>
          <a:p>
            <a:r>
              <a:rPr lang="ja-JP" altLang="en-US" sz="1300"/>
              <a:t>など</a:t>
            </a:r>
          </a:p>
        </p:txBody>
      </p:sp>
      <p:sp>
        <p:nvSpPr>
          <p:cNvPr id="46088" name="テキスト ボックス 17"/>
          <p:cNvSpPr txBox="1">
            <a:spLocks noChangeArrowheads="1"/>
          </p:cNvSpPr>
          <p:nvPr/>
        </p:nvSpPr>
        <p:spPr bwMode="auto">
          <a:xfrm>
            <a:off x="4160838" y="3500438"/>
            <a:ext cx="1152525" cy="350837"/>
          </a:xfrm>
          <a:prstGeom prst="rect">
            <a:avLst/>
          </a:prstGeom>
          <a:noFill/>
          <a:ln w="9525">
            <a:noFill/>
            <a:miter lim="800000"/>
            <a:headEnd/>
            <a:tailEnd/>
          </a:ln>
        </p:spPr>
        <p:txBody>
          <a:bodyPr>
            <a:spAutoFit/>
          </a:bodyPr>
          <a:lstStyle/>
          <a:p>
            <a:r>
              <a:rPr lang="ja-JP" altLang="en-US" sz="1700" b="1">
                <a:latin typeface="ＭＳ ゴシック" pitchFamily="49" charset="-128"/>
                <a:ea typeface="ＭＳ ゴシック" pitchFamily="49" charset="-128"/>
              </a:rPr>
              <a:t>指揮監督</a:t>
            </a:r>
          </a:p>
        </p:txBody>
      </p:sp>
      <p:sp>
        <p:nvSpPr>
          <p:cNvPr id="46089" name="テキスト ボックス 19"/>
          <p:cNvSpPr txBox="1">
            <a:spLocks noChangeArrowheads="1"/>
          </p:cNvSpPr>
          <p:nvPr/>
        </p:nvSpPr>
        <p:spPr bwMode="auto">
          <a:xfrm>
            <a:off x="2936875" y="2492375"/>
            <a:ext cx="5256213" cy="304800"/>
          </a:xfrm>
          <a:prstGeom prst="rect">
            <a:avLst/>
          </a:prstGeom>
          <a:noFill/>
          <a:ln w="9525">
            <a:noFill/>
            <a:miter lim="800000"/>
            <a:headEnd/>
            <a:tailEnd/>
          </a:ln>
        </p:spPr>
        <p:txBody>
          <a:bodyPr>
            <a:spAutoFit/>
          </a:bodyPr>
          <a:lstStyle/>
          <a:p>
            <a:r>
              <a:rPr lang="en-US" altLang="ja-JP" sz="1400">
                <a:latin typeface="ＭＳ ゴシック" pitchFamily="49" charset="-128"/>
                <a:ea typeface="ＭＳ ゴシック" pitchFamily="49" charset="-128"/>
              </a:rPr>
              <a:t>※</a:t>
            </a:r>
            <a:r>
              <a:rPr lang="ja-JP" altLang="en-US" sz="1400">
                <a:latin typeface="ＭＳ ゴシック" pitchFamily="49" charset="-128"/>
                <a:ea typeface="ＭＳ ゴシック" pitchFamily="49" charset="-128"/>
              </a:rPr>
              <a:t>大臣による都道府県知事の罷免制度は、</a:t>
            </a:r>
            <a:r>
              <a:rPr lang="en-US" altLang="ja-JP" sz="1400">
                <a:latin typeface="ＭＳ ゴシック" pitchFamily="49" charset="-128"/>
                <a:ea typeface="ＭＳ ゴシック" pitchFamily="49" charset="-128"/>
              </a:rPr>
              <a:t>1991</a:t>
            </a:r>
            <a:r>
              <a:rPr lang="ja-JP" altLang="en-US" sz="1400">
                <a:latin typeface="ＭＳ ゴシック" pitchFamily="49" charset="-128"/>
                <a:ea typeface="ＭＳ ゴシック" pitchFamily="49" charset="-128"/>
              </a:rPr>
              <a:t>年に廃止</a:t>
            </a:r>
          </a:p>
        </p:txBody>
      </p:sp>
      <p:sp>
        <p:nvSpPr>
          <p:cNvPr id="46090" name="テキスト ボックス 20"/>
          <p:cNvSpPr txBox="1">
            <a:spLocks noChangeArrowheads="1"/>
          </p:cNvSpPr>
          <p:nvPr/>
        </p:nvSpPr>
        <p:spPr bwMode="auto">
          <a:xfrm>
            <a:off x="704850" y="1268413"/>
            <a:ext cx="5111750" cy="396875"/>
          </a:xfrm>
          <a:prstGeom prst="rect">
            <a:avLst/>
          </a:prstGeom>
          <a:noFill/>
          <a:ln w="9525">
            <a:noFill/>
            <a:miter lim="800000"/>
            <a:headEnd/>
            <a:tailEnd/>
          </a:ln>
        </p:spPr>
        <p:txBody>
          <a:bodyPr>
            <a:spAutoFit/>
          </a:bodyPr>
          <a:lstStyle/>
          <a:p>
            <a:r>
              <a:rPr lang="ja-JP" altLang="en-US" sz="2000">
                <a:ea typeface="ＤＦ特太ゴシック体"/>
                <a:cs typeface="ＤＦ特太ゴシック体"/>
              </a:rPr>
              <a:t>  ●  </a:t>
            </a:r>
            <a:r>
              <a:rPr lang="ja-JP" altLang="en-US" sz="2000" u="sng">
                <a:ea typeface="ＤＦ特太ゴシック体"/>
                <a:cs typeface="ＤＦ特太ゴシック体"/>
              </a:rPr>
              <a:t>機関委任事務の廃止</a:t>
            </a:r>
          </a:p>
        </p:txBody>
      </p:sp>
      <p:sp>
        <p:nvSpPr>
          <p:cNvPr id="19" name="角丸四角形 18"/>
          <p:cNvSpPr/>
          <p:nvPr/>
        </p:nvSpPr>
        <p:spPr>
          <a:xfrm>
            <a:off x="6248400" y="3213100"/>
            <a:ext cx="1657350" cy="431800"/>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tx1"/>
                </a:solidFill>
                <a:latin typeface="ＭＳ ゴシック" pitchFamily="49" charset="-128"/>
                <a:ea typeface="ＭＳ ゴシック" pitchFamily="49" charset="-128"/>
              </a:rPr>
              <a:t>市町村長</a:t>
            </a:r>
          </a:p>
        </p:txBody>
      </p:sp>
      <p:sp>
        <p:nvSpPr>
          <p:cNvPr id="23" name="テキスト ボックス 22"/>
          <p:cNvSpPr txBox="1"/>
          <p:nvPr/>
        </p:nvSpPr>
        <p:spPr>
          <a:xfrm>
            <a:off x="0" y="4508500"/>
            <a:ext cx="9621838" cy="2047875"/>
          </a:xfrm>
          <a:prstGeom prst="rect">
            <a:avLst/>
          </a:prstGeom>
          <a:noFill/>
        </p:spPr>
        <p:txBody>
          <a:bodyPr>
            <a:spAutoFit/>
          </a:bodyPr>
          <a:lstStyle/>
          <a:p>
            <a:pPr>
              <a:defRPr/>
            </a:pPr>
            <a:r>
              <a:rPr lang="ja-JP" altLang="en-US" sz="2000" dirty="0">
                <a:latin typeface="Arial" charset="0"/>
                <a:ea typeface="ＤＦ特太ゴシック体" pitchFamily="1" charset="-128"/>
              </a:rPr>
              <a:t> 　　　</a:t>
            </a:r>
            <a:endParaRPr lang="en-US" altLang="ja-JP" sz="2000" u="sng" dirty="0">
              <a:latin typeface="Arial" charset="0"/>
              <a:ea typeface="ＤＦ特太ゴシック体" pitchFamily="1" charset="-128"/>
            </a:endParaRPr>
          </a:p>
          <a:p>
            <a:pPr>
              <a:defRPr/>
            </a:pPr>
            <a:endParaRPr lang="en-US" altLang="ja-JP" sz="900" u="sng" dirty="0">
              <a:latin typeface="+mn-ea"/>
            </a:endParaRPr>
          </a:p>
          <a:p>
            <a:pPr>
              <a:lnSpc>
                <a:spcPts val="2400"/>
              </a:lnSpc>
              <a:defRPr/>
            </a:pPr>
            <a:r>
              <a:rPr lang="ja-JP" altLang="en-US" dirty="0">
                <a:latin typeface="+mn-ea"/>
              </a:rPr>
              <a:t>　　　　　　　　</a:t>
            </a:r>
            <a:r>
              <a:rPr lang="ja-JP" altLang="en-US" sz="1600" dirty="0">
                <a:latin typeface="ＭＳ ゴシック" pitchFamily="49" charset="-128"/>
                <a:ea typeface="ＭＳ ゴシック" pitchFamily="49" charset="-128"/>
              </a:rPr>
              <a:t>   ○　助言、勧告</a:t>
            </a:r>
            <a:endParaRPr lang="en-US" altLang="ja-JP" sz="1600" dirty="0">
              <a:latin typeface="ＭＳ ゴシック" pitchFamily="49" charset="-128"/>
              <a:ea typeface="ＭＳ ゴシック" pitchFamily="49" charset="-128"/>
            </a:endParaRPr>
          </a:p>
          <a:p>
            <a:pPr>
              <a:lnSpc>
                <a:spcPts val="2400"/>
              </a:lnSpc>
              <a:defRPr/>
            </a:pPr>
            <a:r>
              <a:rPr lang="ja-JP" altLang="en-US" sz="1600" dirty="0">
                <a:latin typeface="ＭＳ ゴシック" pitchFamily="49" charset="-128"/>
                <a:ea typeface="ＭＳ ゴシック" pitchFamily="49" charset="-128"/>
              </a:rPr>
              <a:t>　　　　　　   ○　資料の提出の要求</a:t>
            </a:r>
            <a:endParaRPr lang="en-US" altLang="ja-JP" sz="1600" dirty="0">
              <a:latin typeface="ＭＳ ゴシック" pitchFamily="49" charset="-128"/>
              <a:ea typeface="ＭＳ ゴシック" pitchFamily="49" charset="-128"/>
            </a:endParaRPr>
          </a:p>
          <a:p>
            <a:pPr>
              <a:lnSpc>
                <a:spcPts val="2400"/>
              </a:lnSpc>
              <a:defRPr/>
            </a:pPr>
            <a:r>
              <a:rPr lang="ja-JP" altLang="en-US" sz="1600" dirty="0">
                <a:latin typeface="ＭＳ ゴシック" pitchFamily="49" charset="-128"/>
                <a:ea typeface="ＭＳ ゴシック" pitchFamily="49" charset="-128"/>
              </a:rPr>
              <a:t>　　　　 　    ○　是正の要求、是正の指示</a:t>
            </a:r>
            <a:endParaRPr lang="en-US" altLang="ja-JP" sz="1600" dirty="0">
              <a:latin typeface="ＭＳ ゴシック" pitchFamily="49" charset="-128"/>
              <a:ea typeface="ＭＳ ゴシック" pitchFamily="49" charset="-128"/>
            </a:endParaRPr>
          </a:p>
          <a:p>
            <a:pPr>
              <a:lnSpc>
                <a:spcPts val="2400"/>
              </a:lnSpc>
              <a:defRPr/>
            </a:pPr>
            <a:r>
              <a:rPr lang="ja-JP" altLang="en-US" sz="1600" dirty="0">
                <a:latin typeface="ＭＳ ゴシック" pitchFamily="49" charset="-128"/>
                <a:ea typeface="ＭＳ ゴシック" pitchFamily="49" charset="-128"/>
              </a:rPr>
              <a:t>　 　　　      ○　代執行</a:t>
            </a:r>
            <a:endParaRPr lang="en-US" altLang="ja-JP" sz="1600" dirty="0">
              <a:latin typeface="ＭＳ ゴシック" pitchFamily="49" charset="-128"/>
              <a:ea typeface="ＭＳ ゴシック" pitchFamily="49" charset="-128"/>
            </a:endParaRPr>
          </a:p>
          <a:p>
            <a:pPr>
              <a:defRPr/>
            </a:pPr>
            <a:r>
              <a:rPr lang="ja-JP" altLang="en-US" dirty="0">
                <a:latin typeface="+mn-ea"/>
              </a:rPr>
              <a:t>　　　　　　　　　　　　　　　　　</a:t>
            </a:r>
            <a:r>
              <a:rPr lang="en-US" altLang="ja-JP" sz="1500" u="sng" dirty="0">
                <a:latin typeface="ＭＳ ゴシック" pitchFamily="49" charset="-128"/>
                <a:ea typeface="ＭＳ ゴシック" pitchFamily="49" charset="-128"/>
              </a:rPr>
              <a:t>※ </a:t>
            </a:r>
            <a:r>
              <a:rPr lang="ja-JP" altLang="en-US" sz="1500" u="sng" dirty="0">
                <a:latin typeface="ＭＳ ゴシック" pitchFamily="49" charset="-128"/>
                <a:ea typeface="ＭＳ ゴシック" pitchFamily="49" charset="-128"/>
              </a:rPr>
              <a:t>同意、許可、認可、承認などの個別の関与はできる限り設けない</a:t>
            </a:r>
            <a:endParaRPr lang="en-US" altLang="ja-JP" sz="1500" u="sng" dirty="0">
              <a:latin typeface="ＭＳ ゴシック" pitchFamily="49" charset="-128"/>
              <a:ea typeface="ＭＳ ゴシック" pitchFamily="49" charset="-128"/>
            </a:endParaRPr>
          </a:p>
        </p:txBody>
      </p:sp>
      <p:sp>
        <p:nvSpPr>
          <p:cNvPr id="24" name="角丸四角形 23"/>
          <p:cNvSpPr/>
          <p:nvPr/>
        </p:nvSpPr>
        <p:spPr>
          <a:xfrm>
            <a:off x="6248400" y="3644900"/>
            <a:ext cx="1657350" cy="431800"/>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600" b="1" dirty="0">
                <a:solidFill>
                  <a:schemeClr val="tx1"/>
                </a:solidFill>
                <a:latin typeface="ＭＳ ゴシック" pitchFamily="49" charset="-128"/>
                <a:ea typeface="ＭＳ ゴシック" pitchFamily="49" charset="-128"/>
              </a:rPr>
              <a:t>教育委員会</a:t>
            </a:r>
          </a:p>
        </p:txBody>
      </p:sp>
      <p:sp>
        <p:nvSpPr>
          <p:cNvPr id="25" name="角丸四角形 24"/>
          <p:cNvSpPr/>
          <p:nvPr/>
        </p:nvSpPr>
        <p:spPr>
          <a:xfrm>
            <a:off x="6248400" y="4076700"/>
            <a:ext cx="1657350" cy="431800"/>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500" b="1" dirty="0">
                <a:solidFill>
                  <a:schemeClr val="tx1"/>
                </a:solidFill>
                <a:latin typeface="ＭＳ ゴシック" pitchFamily="49" charset="-128"/>
                <a:ea typeface="ＭＳ ゴシック" pitchFamily="49" charset="-128"/>
              </a:rPr>
              <a:t>選挙管理委員会</a:t>
            </a:r>
          </a:p>
        </p:txBody>
      </p:sp>
      <p:sp>
        <p:nvSpPr>
          <p:cNvPr id="46095" name="テキスト ボックス 26"/>
          <p:cNvSpPr txBox="1">
            <a:spLocks noChangeArrowheads="1"/>
          </p:cNvSpPr>
          <p:nvPr/>
        </p:nvSpPr>
        <p:spPr bwMode="auto">
          <a:xfrm>
            <a:off x="776288" y="4581525"/>
            <a:ext cx="5113337" cy="400050"/>
          </a:xfrm>
          <a:prstGeom prst="rect">
            <a:avLst/>
          </a:prstGeom>
          <a:noFill/>
          <a:ln w="9525">
            <a:noFill/>
            <a:miter lim="800000"/>
            <a:headEnd/>
            <a:tailEnd/>
          </a:ln>
        </p:spPr>
        <p:txBody>
          <a:bodyPr>
            <a:spAutoFit/>
          </a:bodyPr>
          <a:lstStyle/>
          <a:p>
            <a:r>
              <a:rPr lang="ja-JP" altLang="en-US" sz="2000">
                <a:ea typeface="ＤＦ特太ゴシック体"/>
                <a:cs typeface="ＤＦ特太ゴシック体"/>
              </a:rPr>
              <a:t> ●  </a:t>
            </a:r>
            <a:r>
              <a:rPr lang="ja-JP" altLang="en-US" sz="2000" u="sng">
                <a:ea typeface="ＤＦ特太ゴシック体"/>
                <a:cs typeface="ＤＦ特太ゴシック体"/>
              </a:rPr>
              <a:t>地方自治法の中で関与の類型を限定</a:t>
            </a:r>
            <a:endParaRPr lang="ja-JP" altLang="en-US" sz="2000"/>
          </a:p>
        </p:txBody>
      </p:sp>
      <p:sp>
        <p:nvSpPr>
          <p:cNvPr id="30" name="円/楕円 29"/>
          <p:cNvSpPr/>
          <p:nvPr/>
        </p:nvSpPr>
        <p:spPr>
          <a:xfrm>
            <a:off x="3873500" y="3860800"/>
            <a:ext cx="1584325" cy="576263"/>
          </a:xfrm>
          <a:prstGeom prst="ellipse">
            <a:avLst/>
          </a:prstGeom>
          <a:noFill/>
          <a:ln w="60325" cmpd="thinThick">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6097" name="テキスト ボックス 30"/>
          <p:cNvSpPr txBox="1">
            <a:spLocks noChangeArrowheads="1"/>
          </p:cNvSpPr>
          <p:nvPr/>
        </p:nvSpPr>
        <p:spPr bwMode="auto">
          <a:xfrm>
            <a:off x="4089400" y="3932238"/>
            <a:ext cx="1150938" cy="457200"/>
          </a:xfrm>
          <a:prstGeom prst="rect">
            <a:avLst/>
          </a:prstGeom>
          <a:noFill/>
          <a:ln w="9525">
            <a:noFill/>
            <a:miter lim="800000"/>
            <a:headEnd/>
            <a:tailEnd/>
          </a:ln>
        </p:spPr>
        <p:txBody>
          <a:bodyPr>
            <a:spAutoFit/>
          </a:bodyPr>
          <a:lstStyle/>
          <a:p>
            <a:r>
              <a:rPr lang="ja-JP" altLang="en-US" sz="2400">
                <a:solidFill>
                  <a:srgbClr val="FF0000"/>
                </a:solidFill>
                <a:ea typeface="ＤＨＰ特太ゴシック体"/>
                <a:cs typeface="ＤＨＰ特太ゴシック体"/>
              </a:rPr>
              <a:t>廃　止</a:t>
            </a:r>
          </a:p>
        </p:txBody>
      </p:sp>
      <p:sp>
        <p:nvSpPr>
          <p:cNvPr id="46098" name="スライド番号プレースホルダ 45"/>
          <p:cNvSpPr txBox="1">
            <a:spLocks/>
          </p:cNvSpPr>
          <p:nvPr/>
        </p:nvSpPr>
        <p:spPr bwMode="auto">
          <a:xfrm>
            <a:off x="7594600" y="6619875"/>
            <a:ext cx="2311400" cy="238125"/>
          </a:xfrm>
          <a:prstGeom prst="rect">
            <a:avLst/>
          </a:prstGeom>
          <a:noFill/>
          <a:ln w="9525">
            <a:noFill/>
            <a:miter lim="800000"/>
            <a:headEnd/>
            <a:tailEnd/>
          </a:ln>
        </p:spPr>
        <p:txBody>
          <a:bodyPr anchor="ctr"/>
          <a:lstStyle/>
          <a:p>
            <a:pPr algn="r"/>
            <a:fld id="{235A8C2E-2D59-4ABF-A265-B048A411F931}" type="slidenum">
              <a:rPr lang="en-US" altLang="ja-JP" sz="1400">
                <a:solidFill>
                  <a:srgbClr val="000000"/>
                </a:solidFill>
              </a:rPr>
              <a:pPr algn="r"/>
              <a:t>10</a:t>
            </a:fld>
            <a:endParaRPr lang="en-US" altLang="ja-JP" sz="1400">
              <a:solidFill>
                <a:srgbClr val="000000"/>
              </a:solidFill>
            </a:endParaRPr>
          </a:p>
        </p:txBody>
      </p:sp>
      <p:sp>
        <p:nvSpPr>
          <p:cNvPr id="8" name="角丸四角形 7"/>
          <p:cNvSpPr/>
          <p:nvPr/>
        </p:nvSpPr>
        <p:spPr>
          <a:xfrm>
            <a:off x="415925" y="188913"/>
            <a:ext cx="9074150" cy="792162"/>
          </a:xfrm>
          <a:prstGeom prst="round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a:solidFill>
                  <a:srgbClr val="000000"/>
                </a:solidFill>
              </a:rPr>
              <a:t>地方分権一括法（</a:t>
            </a:r>
            <a:r>
              <a:rPr lang="en-US" altLang="ja-JP" sz="2400">
                <a:solidFill>
                  <a:srgbClr val="000000"/>
                </a:solidFill>
                <a:latin typeface="Arial" pitchFamily="34" charset="0"/>
                <a:cs typeface="Arial" pitchFamily="34" charset="0"/>
              </a:rPr>
              <a:t>1999</a:t>
            </a:r>
            <a:r>
              <a:rPr lang="ja-JP" altLang="en-US" sz="2400">
                <a:solidFill>
                  <a:srgbClr val="000000"/>
                </a:solidFill>
              </a:rPr>
              <a:t>年）の概要②</a:t>
            </a:r>
          </a:p>
          <a:p>
            <a:pPr algn="ctr">
              <a:defRPr/>
            </a:pPr>
            <a:r>
              <a:rPr lang="en-US" altLang="ja-JP" sz="2000">
                <a:solidFill>
                  <a:srgbClr val="000000"/>
                </a:solidFill>
              </a:rPr>
              <a:t>Overview of Omnibus Decentralization Law (1999) </a:t>
            </a:r>
            <a:r>
              <a:rPr lang="ja-JP" altLang="en-US" sz="2000">
                <a:solidFill>
                  <a:srgbClr val="000000"/>
                </a:solidFill>
              </a:rPr>
              <a:t>②</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105" name="Group 1"/>
          <p:cNvGrpSpPr>
            <a:grpSpLocks noChangeAspect="1"/>
          </p:cNvGrpSpPr>
          <p:nvPr/>
        </p:nvGrpSpPr>
        <p:grpSpPr bwMode="auto">
          <a:xfrm>
            <a:off x="2144713" y="1196975"/>
            <a:ext cx="7416800" cy="4572000"/>
            <a:chOff x="95" y="2401"/>
            <a:chExt cx="19681" cy="4723"/>
          </a:xfrm>
        </p:grpSpPr>
        <p:sp>
          <p:nvSpPr>
            <p:cNvPr id="47113" name="AutoShape 15"/>
            <p:cNvSpPr>
              <a:spLocks noChangeAspect="1" noChangeArrowheads="1" noTextEdit="1"/>
            </p:cNvSpPr>
            <p:nvPr/>
          </p:nvSpPr>
          <p:spPr bwMode="auto">
            <a:xfrm>
              <a:off x="2579" y="2401"/>
              <a:ext cx="11493" cy="4723"/>
            </a:xfrm>
            <a:prstGeom prst="rect">
              <a:avLst/>
            </a:prstGeom>
            <a:noFill/>
            <a:ln w="9525">
              <a:noFill/>
              <a:miter lim="800000"/>
              <a:headEnd/>
              <a:tailEnd/>
            </a:ln>
          </p:spPr>
          <p:txBody>
            <a:bodyPr/>
            <a:lstStyle/>
            <a:p>
              <a:endParaRPr lang="ja-JP" altLang="en-US"/>
            </a:p>
          </p:txBody>
        </p:sp>
        <p:sp>
          <p:nvSpPr>
            <p:cNvPr id="47114" name="Rectangle 14"/>
            <p:cNvSpPr>
              <a:spLocks noChangeArrowheads="1"/>
            </p:cNvSpPr>
            <p:nvPr/>
          </p:nvSpPr>
          <p:spPr bwMode="auto">
            <a:xfrm>
              <a:off x="95" y="3963"/>
              <a:ext cx="6306" cy="529"/>
            </a:xfrm>
            <a:prstGeom prst="rect">
              <a:avLst/>
            </a:prstGeom>
            <a:noFill/>
            <a:ln w="9525">
              <a:noFill/>
              <a:miter lim="800000"/>
              <a:headEnd/>
              <a:tailEnd/>
            </a:ln>
          </p:spPr>
          <p:txBody>
            <a:bodyPr lIns="64008" tIns="32004" rIns="64008" bIns="32004" anchor="ctr"/>
            <a:lstStyle/>
            <a:p>
              <a:r>
                <a:rPr lang="ja-JP" altLang="ja-JP" sz="1200">
                  <a:solidFill>
                    <a:srgbClr val="000000"/>
                  </a:solidFill>
                  <a:latin typeface="Times New Roman" pitchFamily="18" charset="0"/>
                  <a:ea typeface="ＭＳ ゴシック" pitchFamily="49" charset="-128"/>
                </a:rPr>
                <a:t>③</a:t>
              </a:r>
              <a:r>
                <a:rPr lang="ja-JP" altLang="en-US" sz="1200">
                  <a:solidFill>
                    <a:srgbClr val="000000"/>
                  </a:solidFill>
                  <a:latin typeface="Times New Roman" pitchFamily="18" charset="0"/>
                  <a:ea typeface="ＭＳ ゴシック" pitchFamily="49" charset="-128"/>
                </a:rPr>
                <a:t>　勧告等の措置</a:t>
              </a:r>
              <a:r>
                <a:rPr lang="ja-JP" altLang="en-US" sz="1200">
                  <a:solidFill>
                    <a:srgbClr val="000000"/>
                  </a:solidFill>
                  <a:latin typeface="Times New Roman" pitchFamily="18" charset="0"/>
                  <a:ea typeface="ＭＳ ゴシック" pitchFamily="49" charset="-128"/>
                  <a:cs typeface="Times New Roman" pitchFamily="18" charset="0"/>
                </a:rPr>
                <a:t> </a:t>
              </a:r>
              <a:endParaRPr lang="en-US" altLang="ja-JP" sz="1200">
                <a:solidFill>
                  <a:srgbClr val="000000"/>
                </a:solidFill>
                <a:latin typeface="Times New Roman" pitchFamily="18" charset="0"/>
                <a:ea typeface="ＭＳ ゴシック" pitchFamily="49" charset="-128"/>
                <a:cs typeface="Times New Roman" pitchFamily="18" charset="0"/>
              </a:endParaRPr>
            </a:p>
            <a:p>
              <a:r>
                <a:rPr lang="ja-JP" altLang="en-US" sz="1200">
                  <a:solidFill>
                    <a:srgbClr val="000000"/>
                  </a:solidFill>
                  <a:latin typeface="Times New Roman" pitchFamily="18" charset="0"/>
                  <a:ea typeface="ＭＳ ゴシック" pitchFamily="49" charset="-128"/>
                </a:rPr>
                <a:t>　 （申出から９０日以内）</a:t>
              </a:r>
              <a:endParaRPr lang="ja-JP" altLang="en-US" sz="1200">
                <a:solidFill>
                  <a:srgbClr val="000000"/>
                </a:solidFill>
              </a:endParaRPr>
            </a:p>
          </p:txBody>
        </p:sp>
        <p:sp>
          <p:nvSpPr>
            <p:cNvPr id="47115" name="Text Box 13"/>
            <p:cNvSpPr txBox="1">
              <a:spLocks noChangeArrowheads="1"/>
            </p:cNvSpPr>
            <p:nvPr/>
          </p:nvSpPr>
          <p:spPr bwMode="auto">
            <a:xfrm>
              <a:off x="2197" y="2813"/>
              <a:ext cx="337" cy="349"/>
            </a:xfrm>
            <a:prstGeom prst="rect">
              <a:avLst/>
            </a:prstGeom>
            <a:noFill/>
            <a:ln w="9525">
              <a:noFill/>
              <a:miter lim="800000"/>
              <a:headEnd/>
              <a:tailEnd/>
            </a:ln>
          </p:spPr>
          <p:txBody>
            <a:bodyPr wrap="none" lIns="64008" tIns="32004" rIns="64008" bIns="32004">
              <a:spAutoFit/>
            </a:bodyPr>
            <a:lstStyle/>
            <a:p>
              <a:endParaRPr lang="ja-JP" altLang="ja-JP">
                <a:solidFill>
                  <a:srgbClr val="000000"/>
                </a:solidFill>
              </a:endParaRPr>
            </a:p>
          </p:txBody>
        </p:sp>
        <p:sp>
          <p:nvSpPr>
            <p:cNvPr id="47116" name="Rectangle 12"/>
            <p:cNvSpPr>
              <a:spLocks noChangeArrowheads="1"/>
            </p:cNvSpPr>
            <p:nvPr/>
          </p:nvSpPr>
          <p:spPr bwMode="auto">
            <a:xfrm>
              <a:off x="12897" y="3368"/>
              <a:ext cx="6115" cy="1034"/>
            </a:xfrm>
            <a:prstGeom prst="rect">
              <a:avLst/>
            </a:prstGeom>
            <a:noFill/>
            <a:ln w="9525">
              <a:noFill/>
              <a:miter lim="800000"/>
              <a:headEnd/>
              <a:tailEnd/>
            </a:ln>
          </p:spPr>
          <p:txBody>
            <a:bodyPr lIns="64008" tIns="32004" rIns="64008" bIns="32004" anchor="ctr"/>
            <a:lstStyle/>
            <a:p>
              <a:r>
                <a:rPr lang="ja-JP" altLang="ja-JP" sz="1200">
                  <a:solidFill>
                    <a:srgbClr val="000000"/>
                  </a:solidFill>
                  <a:latin typeface="Times New Roman" pitchFamily="18" charset="0"/>
                  <a:ea typeface="ＭＳ ゴシック" pitchFamily="49" charset="-128"/>
                </a:rPr>
                <a:t>②</a:t>
              </a:r>
              <a:r>
                <a:rPr lang="ja-JP" altLang="en-US" sz="1200">
                  <a:solidFill>
                    <a:srgbClr val="000000"/>
                  </a:solidFill>
                  <a:latin typeface="Times New Roman" pitchFamily="18" charset="0"/>
                  <a:ea typeface="ＭＳ ゴシック" pitchFamily="49" charset="-128"/>
                </a:rPr>
                <a:t>   ①に不服があるときは</a:t>
              </a:r>
              <a:endParaRPr lang="en-US" altLang="ja-JP" sz="1200">
                <a:solidFill>
                  <a:srgbClr val="000000"/>
                </a:solidFill>
                <a:latin typeface="Times New Roman" pitchFamily="18" charset="0"/>
                <a:ea typeface="ＭＳ ゴシック" pitchFamily="49" charset="-128"/>
              </a:endParaRPr>
            </a:p>
            <a:p>
              <a:r>
                <a:rPr lang="ja-JP" altLang="en-US" sz="1200">
                  <a:solidFill>
                    <a:srgbClr val="000000"/>
                  </a:solidFill>
                  <a:latin typeface="Times New Roman" pitchFamily="18" charset="0"/>
                  <a:ea typeface="ＭＳ ゴシック" pitchFamily="49" charset="-128"/>
                </a:rPr>
                <a:t>　   審査の申出</a:t>
              </a:r>
              <a:endParaRPr lang="en-US" altLang="ja-JP" sz="1200">
                <a:solidFill>
                  <a:srgbClr val="000000"/>
                </a:solidFill>
                <a:latin typeface="Times New Roman" pitchFamily="18" charset="0"/>
                <a:ea typeface="ＭＳ ゴシック" pitchFamily="49" charset="-128"/>
              </a:endParaRPr>
            </a:p>
            <a:p>
              <a:r>
                <a:rPr lang="en-US" altLang="ja-JP" sz="1200">
                  <a:solidFill>
                    <a:srgbClr val="000000"/>
                  </a:solidFill>
                  <a:latin typeface="Times New Roman" pitchFamily="18" charset="0"/>
                  <a:ea typeface="ＭＳ ゴシック" pitchFamily="49" charset="-128"/>
                </a:rPr>
                <a:t>    </a:t>
              </a:r>
              <a:r>
                <a:rPr lang="ja-JP" altLang="en-US" sz="1200">
                  <a:solidFill>
                    <a:srgbClr val="000000"/>
                  </a:solidFill>
                  <a:latin typeface="Times New Roman" pitchFamily="18" charset="0"/>
                  <a:ea typeface="ＭＳ ゴシック" pitchFamily="49" charset="-128"/>
                </a:rPr>
                <a:t>（関与から３０日以内）</a:t>
              </a:r>
              <a:endParaRPr lang="ja-JP" altLang="en-US" sz="1200">
                <a:solidFill>
                  <a:srgbClr val="000000"/>
                </a:solidFill>
                <a:ea typeface="ＭＳ ゴシック" pitchFamily="49" charset="-128"/>
              </a:endParaRPr>
            </a:p>
          </p:txBody>
        </p:sp>
        <p:cxnSp>
          <p:nvCxnSpPr>
            <p:cNvPr id="47117" name="AutoShape 11"/>
            <p:cNvCxnSpPr>
              <a:cxnSpLocks noChangeShapeType="1"/>
            </p:cNvCxnSpPr>
            <p:nvPr/>
          </p:nvCxnSpPr>
          <p:spPr bwMode="auto">
            <a:xfrm flipH="1" flipV="1">
              <a:off x="11560" y="3294"/>
              <a:ext cx="931" cy="1927"/>
            </a:xfrm>
            <a:prstGeom prst="curvedConnector3">
              <a:avLst>
                <a:gd name="adj1" fmla="val -44065"/>
              </a:avLst>
            </a:prstGeom>
            <a:noFill/>
            <a:ln w="9525">
              <a:solidFill>
                <a:srgbClr val="000000"/>
              </a:solidFill>
              <a:round/>
              <a:headEnd/>
              <a:tailEnd type="triangle" w="med" len="med"/>
            </a:ln>
          </p:spPr>
        </p:cxnSp>
        <p:sp>
          <p:nvSpPr>
            <p:cNvPr id="47118" name="AutoShape 10"/>
            <p:cNvSpPr>
              <a:spLocks noChangeArrowheads="1"/>
            </p:cNvSpPr>
            <p:nvPr/>
          </p:nvSpPr>
          <p:spPr bwMode="auto">
            <a:xfrm>
              <a:off x="477" y="4707"/>
              <a:ext cx="5562" cy="1090"/>
            </a:xfrm>
            <a:prstGeom prst="roundRect">
              <a:avLst>
                <a:gd name="adj" fmla="val 16667"/>
              </a:avLst>
            </a:prstGeom>
            <a:solidFill>
              <a:srgbClr val="FFC000"/>
            </a:solidFill>
            <a:ln w="9525">
              <a:solidFill>
                <a:srgbClr val="000000"/>
              </a:solidFill>
              <a:round/>
              <a:headEnd/>
              <a:tailEnd/>
            </a:ln>
          </p:spPr>
          <p:txBody>
            <a:bodyPr lIns="64008" tIns="32004" rIns="64008" bIns="32004" anchor="ctr"/>
            <a:lstStyle/>
            <a:p>
              <a:pPr algn="ctr"/>
              <a:endParaRPr lang="en-US" altLang="ja-JP" b="1">
                <a:solidFill>
                  <a:srgbClr val="000000"/>
                </a:solidFill>
                <a:latin typeface="Times New Roman" pitchFamily="18" charset="0"/>
                <a:ea typeface="ＭＳ ゴシック" pitchFamily="49" charset="-128"/>
              </a:endParaRPr>
            </a:p>
            <a:p>
              <a:pPr algn="ctr"/>
              <a:r>
                <a:rPr lang="ja-JP" altLang="en-US" b="1">
                  <a:solidFill>
                    <a:srgbClr val="000000"/>
                  </a:solidFill>
                  <a:latin typeface="Times New Roman" pitchFamily="18" charset="0"/>
                  <a:ea typeface="ＭＳ ゴシック" pitchFamily="49" charset="-128"/>
                </a:rPr>
                <a:t>国</a:t>
              </a:r>
              <a:endParaRPr lang="ja-JP" altLang="en-US">
                <a:solidFill>
                  <a:srgbClr val="000000"/>
                </a:solidFill>
                <a:ea typeface="ＭＳ ゴシック" pitchFamily="49" charset="-128"/>
              </a:endParaRPr>
            </a:p>
            <a:p>
              <a:pPr eaLnBrk="0" hangingPunct="0"/>
              <a:endParaRPr lang="ja-JP" altLang="en-US">
                <a:solidFill>
                  <a:srgbClr val="000000"/>
                </a:solidFill>
                <a:ea typeface="ＭＳ ゴシック" pitchFamily="49" charset="-128"/>
              </a:endParaRPr>
            </a:p>
          </p:txBody>
        </p:sp>
        <p:sp>
          <p:nvSpPr>
            <p:cNvPr id="47119" name="AutoShape 9"/>
            <p:cNvSpPr>
              <a:spLocks noChangeArrowheads="1"/>
            </p:cNvSpPr>
            <p:nvPr/>
          </p:nvSpPr>
          <p:spPr bwMode="auto">
            <a:xfrm>
              <a:off x="6209" y="5004"/>
              <a:ext cx="3440" cy="521"/>
            </a:xfrm>
            <a:custGeom>
              <a:avLst/>
              <a:gdLst>
                <a:gd name="T0" fmla="*/ 65 w 21600"/>
                <a:gd name="T1" fmla="*/ 0 h 21600"/>
                <a:gd name="T2" fmla="*/ 0 w 21600"/>
                <a:gd name="T3" fmla="*/ 0 h 21600"/>
                <a:gd name="T4" fmla="*/ 65 w 21600"/>
                <a:gd name="T5" fmla="*/ 0 h 21600"/>
                <a:gd name="T6" fmla="*/ 87 w 21600"/>
                <a:gd name="T7" fmla="*/ 0 h 21600"/>
                <a:gd name="T8" fmla="*/ 17694720 60000 65536"/>
                <a:gd name="T9" fmla="*/ 11796480 60000 65536"/>
                <a:gd name="T10" fmla="*/ 5898240 60000 65536"/>
                <a:gd name="T11" fmla="*/ 0 60000 65536"/>
                <a:gd name="T12" fmla="*/ 3372 w 21600"/>
                <a:gd name="T13" fmla="*/ 5390 h 21600"/>
                <a:gd name="T14" fmla="*/ 18900 w 21600"/>
                <a:gd name="T15" fmla="*/ 1621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FFFF"/>
            </a:solidFill>
            <a:ln w="9525">
              <a:solidFill>
                <a:srgbClr val="000000"/>
              </a:solidFill>
              <a:miter lim="800000"/>
              <a:headEnd/>
              <a:tailEnd/>
            </a:ln>
          </p:spPr>
          <p:txBody>
            <a:bodyPr/>
            <a:lstStyle/>
            <a:p>
              <a:endParaRPr lang="ja-JP" altLang="en-US"/>
            </a:p>
          </p:txBody>
        </p:sp>
        <p:sp>
          <p:nvSpPr>
            <p:cNvPr id="47120" name="AutoShape 8"/>
            <p:cNvSpPr>
              <a:spLocks noChangeArrowheads="1"/>
            </p:cNvSpPr>
            <p:nvPr/>
          </p:nvSpPr>
          <p:spPr bwMode="auto">
            <a:xfrm>
              <a:off x="10605" y="6418"/>
              <a:ext cx="4968" cy="669"/>
            </a:xfrm>
            <a:prstGeom prst="roundRect">
              <a:avLst>
                <a:gd name="adj" fmla="val 16667"/>
              </a:avLst>
            </a:prstGeom>
            <a:solidFill>
              <a:srgbClr val="FFFFFF"/>
            </a:solidFill>
            <a:ln w="9525">
              <a:solidFill>
                <a:srgbClr val="000000"/>
              </a:solidFill>
              <a:round/>
              <a:headEnd/>
              <a:tailEnd/>
            </a:ln>
          </p:spPr>
          <p:txBody>
            <a:bodyPr lIns="64008" tIns="32004" rIns="64008" bIns="32004" anchor="ctr"/>
            <a:lstStyle/>
            <a:p>
              <a:pPr algn="ctr"/>
              <a:endParaRPr lang="ja-JP" altLang="en-US" sz="800">
                <a:solidFill>
                  <a:srgbClr val="000000"/>
                </a:solidFill>
              </a:endParaRPr>
            </a:p>
            <a:p>
              <a:pPr eaLnBrk="0" hangingPunct="0"/>
              <a:endParaRPr lang="ja-JP" altLang="en-US">
                <a:solidFill>
                  <a:srgbClr val="000000"/>
                </a:solidFill>
              </a:endParaRPr>
            </a:p>
          </p:txBody>
        </p:sp>
        <p:sp>
          <p:nvSpPr>
            <p:cNvPr id="47121" name="Line 7"/>
            <p:cNvSpPr>
              <a:spLocks noChangeShapeType="1"/>
            </p:cNvSpPr>
            <p:nvPr/>
          </p:nvSpPr>
          <p:spPr bwMode="auto">
            <a:xfrm>
              <a:off x="12133" y="5228"/>
              <a:ext cx="0" cy="1190"/>
            </a:xfrm>
            <a:prstGeom prst="line">
              <a:avLst/>
            </a:prstGeom>
            <a:noFill/>
            <a:ln w="9525">
              <a:solidFill>
                <a:srgbClr val="000000"/>
              </a:solidFill>
              <a:round/>
              <a:headEnd/>
              <a:tailEnd type="triangle" w="med" len="med"/>
            </a:ln>
          </p:spPr>
          <p:txBody>
            <a:bodyPr/>
            <a:lstStyle/>
            <a:p>
              <a:endParaRPr lang="ja-JP" altLang="en-US"/>
            </a:p>
          </p:txBody>
        </p:sp>
        <p:sp>
          <p:nvSpPr>
            <p:cNvPr id="47122" name="Rectangle 6"/>
            <p:cNvSpPr>
              <a:spLocks noChangeArrowheads="1"/>
            </p:cNvSpPr>
            <p:nvPr/>
          </p:nvSpPr>
          <p:spPr bwMode="auto">
            <a:xfrm>
              <a:off x="5827" y="5376"/>
              <a:ext cx="3822" cy="1232"/>
            </a:xfrm>
            <a:prstGeom prst="rect">
              <a:avLst/>
            </a:prstGeom>
            <a:noFill/>
            <a:ln w="9525">
              <a:noFill/>
              <a:miter lim="800000"/>
              <a:headEnd/>
              <a:tailEnd/>
            </a:ln>
          </p:spPr>
          <p:txBody>
            <a:bodyPr lIns="64008" tIns="32004" rIns="64008" bIns="32004" anchor="ctr"/>
            <a:lstStyle/>
            <a:p>
              <a:pPr marL="228600" indent="-228600" algn="ctr">
                <a:buFontTx/>
                <a:buAutoNum type="circleNumDbPlain"/>
                <a:tabLst>
                  <a:tab pos="133350" algn="l"/>
                </a:tabLst>
              </a:pPr>
              <a:r>
                <a:rPr lang="ja-JP" altLang="en-US" sz="1200">
                  <a:solidFill>
                    <a:srgbClr val="000000"/>
                  </a:solidFill>
                  <a:latin typeface="Times New Roman" pitchFamily="18" charset="0"/>
                  <a:ea typeface="ＭＳ ゴシック" pitchFamily="49" charset="-128"/>
                </a:rPr>
                <a:t>是正の要求、</a:t>
              </a:r>
              <a:endParaRPr lang="en-US" altLang="ja-JP" sz="1200">
                <a:solidFill>
                  <a:srgbClr val="000000"/>
                </a:solidFill>
                <a:latin typeface="Times New Roman" pitchFamily="18" charset="0"/>
                <a:ea typeface="ＭＳ ゴシック" pitchFamily="49" charset="-128"/>
              </a:endParaRPr>
            </a:p>
            <a:p>
              <a:pPr marL="228600" indent="-228600" algn="ctr">
                <a:tabLst>
                  <a:tab pos="133350" algn="l"/>
                </a:tabLst>
              </a:pPr>
              <a:r>
                <a:rPr lang="en-US" altLang="ja-JP" sz="1200">
                  <a:solidFill>
                    <a:srgbClr val="000000"/>
                  </a:solidFill>
                  <a:latin typeface="Times New Roman" pitchFamily="18" charset="0"/>
                  <a:ea typeface="ＭＳ ゴシック" pitchFamily="49" charset="-128"/>
                </a:rPr>
                <a:t>      </a:t>
              </a:r>
              <a:r>
                <a:rPr lang="ja-JP" altLang="en-US" sz="1200">
                  <a:solidFill>
                    <a:srgbClr val="000000"/>
                  </a:solidFill>
                  <a:latin typeface="Times New Roman" pitchFamily="18" charset="0"/>
                  <a:ea typeface="ＭＳ ゴシック" pitchFamily="49" charset="-128"/>
                </a:rPr>
                <a:t>是正の指示等</a:t>
              </a:r>
              <a:endParaRPr lang="ja-JP" altLang="en-US" sz="1200">
                <a:solidFill>
                  <a:srgbClr val="000000"/>
                </a:solidFill>
              </a:endParaRPr>
            </a:p>
          </p:txBody>
        </p:sp>
        <p:sp>
          <p:nvSpPr>
            <p:cNvPr id="47123" name="Rectangle 5"/>
            <p:cNvSpPr>
              <a:spLocks noChangeArrowheads="1"/>
            </p:cNvSpPr>
            <p:nvPr/>
          </p:nvSpPr>
          <p:spPr bwMode="auto">
            <a:xfrm>
              <a:off x="12515" y="5748"/>
              <a:ext cx="7261" cy="940"/>
            </a:xfrm>
            <a:prstGeom prst="rect">
              <a:avLst/>
            </a:prstGeom>
            <a:noFill/>
            <a:ln w="9525">
              <a:noFill/>
              <a:miter lim="800000"/>
              <a:headEnd/>
              <a:tailEnd/>
            </a:ln>
          </p:spPr>
          <p:txBody>
            <a:bodyPr lIns="64008" tIns="32004" rIns="64008" bIns="32004" anchor="ctr"/>
            <a:lstStyle/>
            <a:p>
              <a:r>
                <a:rPr lang="ja-JP" altLang="ja-JP" sz="1200">
                  <a:solidFill>
                    <a:srgbClr val="000000"/>
                  </a:solidFill>
                  <a:latin typeface="Times New Roman" pitchFamily="18" charset="0"/>
                  <a:ea typeface="ＭＳ ゴシック" pitchFamily="49" charset="-128"/>
                </a:rPr>
                <a:t>④</a:t>
              </a:r>
              <a:r>
                <a:rPr lang="ja-JP" altLang="en-US" sz="1200">
                  <a:solidFill>
                    <a:srgbClr val="000000"/>
                  </a:solidFill>
                  <a:latin typeface="Times New Roman" pitchFamily="18" charset="0"/>
                  <a:ea typeface="ＭＳ ゴシック" pitchFamily="49" charset="-128"/>
                </a:rPr>
                <a:t>　訴訟の提起</a:t>
              </a:r>
            </a:p>
            <a:p>
              <a:r>
                <a:rPr lang="ja-JP" altLang="en-US" sz="1200">
                  <a:solidFill>
                    <a:srgbClr val="000000"/>
                  </a:solidFill>
                  <a:latin typeface="Times New Roman" pitchFamily="18" charset="0"/>
                  <a:ea typeface="ＭＳ ゴシック" pitchFamily="49" charset="-128"/>
                </a:rPr>
                <a:t>　 （③の勧告に不満があるとき等）</a:t>
              </a:r>
              <a:endParaRPr lang="ja-JP" altLang="en-US" sz="1200">
                <a:solidFill>
                  <a:srgbClr val="000000"/>
                </a:solidFill>
                <a:ea typeface="ＭＳ ゴシック" pitchFamily="49" charset="-128"/>
              </a:endParaRPr>
            </a:p>
          </p:txBody>
        </p:sp>
        <p:sp>
          <p:nvSpPr>
            <p:cNvPr id="47124" name="Line 4"/>
            <p:cNvSpPr>
              <a:spLocks noChangeShapeType="1"/>
            </p:cNvSpPr>
            <p:nvPr/>
          </p:nvSpPr>
          <p:spPr bwMode="auto">
            <a:xfrm flipH="1">
              <a:off x="5063" y="3368"/>
              <a:ext cx="6" cy="1353"/>
            </a:xfrm>
            <a:prstGeom prst="line">
              <a:avLst/>
            </a:prstGeom>
            <a:noFill/>
            <a:ln w="9525">
              <a:solidFill>
                <a:srgbClr val="000000"/>
              </a:solidFill>
              <a:round/>
              <a:headEnd/>
              <a:tailEnd type="triangle" w="med" len="med"/>
            </a:ln>
          </p:spPr>
          <p:txBody>
            <a:bodyPr/>
            <a:lstStyle/>
            <a:p>
              <a:endParaRPr lang="ja-JP" altLang="en-US"/>
            </a:p>
          </p:txBody>
        </p:sp>
        <p:sp>
          <p:nvSpPr>
            <p:cNvPr id="47125" name="AutoShape 3"/>
            <p:cNvSpPr>
              <a:spLocks noChangeArrowheads="1"/>
            </p:cNvSpPr>
            <p:nvPr/>
          </p:nvSpPr>
          <p:spPr bwMode="auto">
            <a:xfrm>
              <a:off x="9840" y="4707"/>
              <a:ext cx="5542" cy="1090"/>
            </a:xfrm>
            <a:prstGeom prst="roundRect">
              <a:avLst>
                <a:gd name="adj" fmla="val 16667"/>
              </a:avLst>
            </a:prstGeom>
            <a:solidFill>
              <a:srgbClr val="FFC000"/>
            </a:solidFill>
            <a:ln w="9525">
              <a:solidFill>
                <a:srgbClr val="000000"/>
              </a:solidFill>
              <a:round/>
              <a:headEnd/>
              <a:tailEnd/>
            </a:ln>
          </p:spPr>
          <p:txBody>
            <a:bodyPr lIns="64008" tIns="32004" rIns="64008" bIns="32004" anchor="ctr"/>
            <a:lstStyle/>
            <a:p>
              <a:pPr algn="ctr"/>
              <a:endParaRPr lang="en-US" altLang="ja-JP" b="1">
                <a:solidFill>
                  <a:srgbClr val="000000"/>
                </a:solidFill>
                <a:latin typeface="Times New Roman" pitchFamily="18" charset="0"/>
                <a:ea typeface="ＭＳ ゴシック" pitchFamily="49" charset="-128"/>
              </a:endParaRPr>
            </a:p>
            <a:p>
              <a:pPr algn="ctr"/>
              <a:r>
                <a:rPr lang="ja-JP" altLang="en-US" b="1">
                  <a:solidFill>
                    <a:srgbClr val="000000"/>
                  </a:solidFill>
                  <a:latin typeface="Times New Roman" pitchFamily="18" charset="0"/>
                  <a:ea typeface="ＭＳ ゴシック" pitchFamily="49" charset="-128"/>
                </a:rPr>
                <a:t>地方自治体</a:t>
              </a:r>
              <a:endParaRPr lang="ja-JP" altLang="en-US">
                <a:solidFill>
                  <a:srgbClr val="000000"/>
                </a:solidFill>
                <a:ea typeface="ＭＳ ゴシック" pitchFamily="49" charset="-128"/>
              </a:endParaRPr>
            </a:p>
            <a:p>
              <a:pPr eaLnBrk="0" hangingPunct="0"/>
              <a:endParaRPr lang="ja-JP" altLang="en-US">
                <a:solidFill>
                  <a:srgbClr val="000000"/>
                </a:solidFill>
                <a:ea typeface="ＭＳ ゴシック" pitchFamily="49" charset="-128"/>
              </a:endParaRPr>
            </a:p>
          </p:txBody>
        </p:sp>
        <p:sp>
          <p:nvSpPr>
            <p:cNvPr id="47126" name="AutoShape 2"/>
            <p:cNvSpPr>
              <a:spLocks noChangeArrowheads="1"/>
            </p:cNvSpPr>
            <p:nvPr/>
          </p:nvSpPr>
          <p:spPr bwMode="auto">
            <a:xfrm>
              <a:off x="3916" y="2847"/>
              <a:ext cx="7611" cy="1041"/>
            </a:xfrm>
            <a:prstGeom prst="flowChartAlternateProcess">
              <a:avLst/>
            </a:prstGeom>
            <a:solidFill>
              <a:srgbClr val="CCFFFF"/>
            </a:solidFill>
            <a:ln w="9525">
              <a:solidFill>
                <a:srgbClr val="000000"/>
              </a:solidFill>
              <a:miter lim="800000"/>
              <a:headEnd/>
              <a:tailEnd/>
            </a:ln>
          </p:spPr>
          <p:txBody>
            <a:bodyPr lIns="64008" tIns="32004" rIns="64008" bIns="32004" anchor="ctr" anchorCtr="1"/>
            <a:lstStyle/>
            <a:p>
              <a:pPr algn="ctr"/>
              <a:r>
                <a:rPr lang="ja-JP" altLang="en-US" b="1">
                  <a:solidFill>
                    <a:srgbClr val="000000"/>
                  </a:solidFill>
                  <a:latin typeface="Times New Roman" pitchFamily="18" charset="0"/>
                  <a:ea typeface="ＭＳ ゴシック" pitchFamily="49" charset="-128"/>
                </a:rPr>
                <a:t>国地方係争処理委員会</a:t>
              </a:r>
              <a:endParaRPr lang="en-US" altLang="ja-JP" b="1">
                <a:solidFill>
                  <a:srgbClr val="000000"/>
                </a:solidFill>
                <a:latin typeface="Times New Roman" pitchFamily="18" charset="0"/>
                <a:ea typeface="ＭＳ ゴシック" pitchFamily="49" charset="-128"/>
              </a:endParaRPr>
            </a:p>
            <a:p>
              <a:pPr algn="ctr"/>
              <a:r>
                <a:rPr lang="ja-JP" altLang="en-US" b="1">
                  <a:solidFill>
                    <a:srgbClr val="000000"/>
                  </a:solidFill>
                  <a:latin typeface="Times New Roman" pitchFamily="18" charset="0"/>
                  <a:ea typeface="ＭＳ ゴシック" pitchFamily="49" charset="-128"/>
                </a:rPr>
                <a:t>（常設）</a:t>
              </a:r>
              <a:endParaRPr lang="ja-JP" altLang="en-US">
                <a:solidFill>
                  <a:srgbClr val="000000"/>
                </a:solidFill>
                <a:ea typeface="ＭＳ ゴシック" pitchFamily="49" charset="-128"/>
              </a:endParaRPr>
            </a:p>
          </p:txBody>
        </p:sp>
      </p:grpSp>
      <p:sp>
        <p:nvSpPr>
          <p:cNvPr id="47106" name="Rectangle 16"/>
          <p:cNvSpPr>
            <a:spLocks noChangeArrowheads="1"/>
          </p:cNvSpPr>
          <p:nvPr/>
        </p:nvSpPr>
        <p:spPr bwMode="auto">
          <a:xfrm>
            <a:off x="488950" y="5900738"/>
            <a:ext cx="9001125" cy="696912"/>
          </a:xfrm>
          <a:prstGeom prst="rect">
            <a:avLst/>
          </a:prstGeom>
          <a:noFill/>
          <a:ln w="9525">
            <a:solidFill>
              <a:schemeClr val="tx1"/>
            </a:solidFill>
            <a:prstDash val="dash"/>
            <a:miter lim="800000"/>
            <a:headEnd/>
            <a:tailEnd/>
          </a:ln>
        </p:spPr>
        <p:txBody>
          <a:bodyPr anchor="ctr">
            <a:spAutoFit/>
          </a:bodyPr>
          <a:lstStyle/>
          <a:p>
            <a:pPr indent="152400" eaLnBrk="0" hangingPunct="0"/>
            <a:r>
              <a:rPr lang="en-US" altLang="ja-JP" sz="1300" b="1">
                <a:solidFill>
                  <a:srgbClr val="000000"/>
                </a:solidFill>
                <a:latin typeface="ＭＳ 明朝" pitchFamily="17" charset="-128"/>
                <a:ea typeface="ＭＳ ゴシック" pitchFamily="49" charset="-128"/>
              </a:rPr>
              <a:t>【</a:t>
            </a:r>
            <a:r>
              <a:rPr lang="ja-JP" altLang="en-US" sz="1300" b="1">
                <a:solidFill>
                  <a:srgbClr val="000000"/>
                </a:solidFill>
                <a:latin typeface="ＭＳ 明朝" pitchFamily="17" charset="-128"/>
                <a:ea typeface="ＭＳ ゴシック" pitchFamily="49" charset="-128"/>
              </a:rPr>
              <a:t>概要</a:t>
            </a:r>
            <a:r>
              <a:rPr lang="en-US" altLang="ja-JP" sz="1300" b="1">
                <a:solidFill>
                  <a:srgbClr val="000000"/>
                </a:solidFill>
                <a:latin typeface="ＭＳ 明朝" pitchFamily="17" charset="-128"/>
                <a:ea typeface="ＭＳ ゴシック" pitchFamily="49" charset="-128"/>
              </a:rPr>
              <a:t>】</a:t>
            </a:r>
            <a:r>
              <a:rPr lang="ja-JP" altLang="en-US" sz="1300">
                <a:solidFill>
                  <a:srgbClr val="000000"/>
                </a:solidFill>
                <a:latin typeface="ＭＳ 明朝" pitchFamily="17" charset="-128"/>
                <a:ea typeface="ＭＳ ゴシック" pitchFamily="49" charset="-128"/>
              </a:rPr>
              <a:t>国地方係争処理委員会は、普通地方自治体に対する国の関与について、地方自治体の長等からの審査の</a:t>
            </a:r>
            <a:endParaRPr lang="en-US" altLang="ja-JP" sz="1300">
              <a:solidFill>
                <a:srgbClr val="000000"/>
              </a:solidFill>
              <a:latin typeface="ＭＳ 明朝" pitchFamily="17" charset="-128"/>
              <a:ea typeface="ＭＳ ゴシック" pitchFamily="49" charset="-128"/>
            </a:endParaRPr>
          </a:p>
          <a:p>
            <a:pPr indent="152400" eaLnBrk="0" hangingPunct="0"/>
            <a:r>
              <a:rPr lang="en-US" altLang="ja-JP" sz="1300">
                <a:solidFill>
                  <a:srgbClr val="000000"/>
                </a:solidFill>
                <a:latin typeface="ＭＳ 明朝" pitchFamily="17" charset="-128"/>
                <a:ea typeface="ＭＳ ゴシック" pitchFamily="49" charset="-128"/>
              </a:rPr>
              <a:t>   </a:t>
            </a:r>
            <a:r>
              <a:rPr lang="ja-JP" altLang="en-US" sz="1300">
                <a:solidFill>
                  <a:srgbClr val="000000"/>
                </a:solidFill>
                <a:latin typeface="ＭＳ 明朝" pitchFamily="17" charset="-128"/>
                <a:ea typeface="ＭＳ ゴシック" pitchFamily="49" charset="-128"/>
              </a:rPr>
              <a:t>　　</a:t>
            </a:r>
            <a:r>
              <a:rPr lang="en-US" altLang="ja-JP" sz="1300">
                <a:solidFill>
                  <a:srgbClr val="000000"/>
                </a:solidFill>
                <a:latin typeface="ＭＳ 明朝" pitchFamily="17" charset="-128"/>
                <a:ea typeface="ＭＳ ゴシック" pitchFamily="49" charset="-128"/>
              </a:rPr>
              <a:t> </a:t>
            </a:r>
            <a:r>
              <a:rPr lang="ja-JP" altLang="en-US" sz="1300">
                <a:solidFill>
                  <a:srgbClr val="000000"/>
                </a:solidFill>
                <a:latin typeface="ＭＳ 明朝" pitchFamily="17" charset="-128"/>
                <a:ea typeface="ＭＳ ゴシック" pitchFamily="49" charset="-128"/>
              </a:rPr>
              <a:t>申出に基づき審査を行う。国の関与が違法又は不当であると認められる場合には、国の行政庁に対して</a:t>
            </a:r>
          </a:p>
          <a:p>
            <a:pPr indent="152400" eaLnBrk="0" hangingPunct="0"/>
            <a:r>
              <a:rPr lang="ja-JP" altLang="en-US" sz="1300">
                <a:solidFill>
                  <a:srgbClr val="000000"/>
                </a:solidFill>
                <a:latin typeface="ＭＳ 明朝" pitchFamily="17" charset="-128"/>
                <a:ea typeface="ＭＳ ゴシック" pitchFamily="49" charset="-128"/>
              </a:rPr>
              <a:t>　　　　必要な措置を講ずべき旨の勧告等を行う。</a:t>
            </a:r>
            <a:endParaRPr lang="ja-JP" altLang="en-US" sz="1300">
              <a:solidFill>
                <a:srgbClr val="000000"/>
              </a:solidFill>
            </a:endParaRPr>
          </a:p>
        </p:txBody>
      </p:sp>
      <p:sp>
        <p:nvSpPr>
          <p:cNvPr id="47107" name="テキスト ボックス 50"/>
          <p:cNvSpPr txBox="1">
            <a:spLocks noChangeArrowheads="1"/>
          </p:cNvSpPr>
          <p:nvPr/>
        </p:nvSpPr>
        <p:spPr bwMode="auto">
          <a:xfrm>
            <a:off x="6248400" y="5157788"/>
            <a:ext cx="1944688" cy="368300"/>
          </a:xfrm>
          <a:prstGeom prst="rect">
            <a:avLst/>
          </a:prstGeom>
          <a:noFill/>
          <a:ln w="9525">
            <a:noFill/>
            <a:miter lim="800000"/>
            <a:headEnd/>
            <a:tailEnd/>
          </a:ln>
        </p:spPr>
        <p:txBody>
          <a:bodyPr>
            <a:spAutoFit/>
          </a:bodyPr>
          <a:lstStyle/>
          <a:p>
            <a:r>
              <a:rPr lang="ja-JP" altLang="en-US" b="1">
                <a:latin typeface="ＭＳ ゴシック" pitchFamily="49" charset="-128"/>
                <a:ea typeface="ＭＳ ゴシック" pitchFamily="49" charset="-128"/>
              </a:rPr>
              <a:t> 高等裁判所</a:t>
            </a:r>
          </a:p>
        </p:txBody>
      </p:sp>
      <p:sp>
        <p:nvSpPr>
          <p:cNvPr id="47108" name="テキスト ボックス 51"/>
          <p:cNvSpPr txBox="1">
            <a:spLocks noChangeArrowheads="1"/>
          </p:cNvSpPr>
          <p:nvPr/>
        </p:nvSpPr>
        <p:spPr bwMode="auto">
          <a:xfrm>
            <a:off x="4737100" y="2590800"/>
            <a:ext cx="2160588" cy="261938"/>
          </a:xfrm>
          <a:prstGeom prst="rect">
            <a:avLst/>
          </a:prstGeom>
          <a:noFill/>
          <a:ln w="9525">
            <a:noFill/>
            <a:miter lim="800000"/>
            <a:headEnd/>
            <a:tailEnd/>
          </a:ln>
        </p:spPr>
        <p:txBody>
          <a:bodyPr>
            <a:spAutoFit/>
          </a:bodyPr>
          <a:lstStyle/>
          <a:p>
            <a:r>
              <a:rPr lang="en-US" altLang="ja-JP" sz="1100">
                <a:latin typeface="ＭＳ ゴシック" pitchFamily="49" charset="-128"/>
                <a:ea typeface="ＭＳ ゴシック" pitchFamily="49" charset="-128"/>
              </a:rPr>
              <a:t>※</a:t>
            </a:r>
            <a:r>
              <a:rPr lang="ja-JP" altLang="en-US" sz="1100">
                <a:latin typeface="ＭＳ ゴシック" pitchFamily="49" charset="-128"/>
                <a:ea typeface="ＭＳ ゴシック" pitchFamily="49" charset="-128"/>
              </a:rPr>
              <a:t>委員</a:t>
            </a:r>
            <a:r>
              <a:rPr lang="en-US" altLang="ja-JP" sz="1100">
                <a:latin typeface="ＭＳ ゴシック" pitchFamily="49" charset="-128"/>
                <a:ea typeface="ＭＳ ゴシック" pitchFamily="49" charset="-128"/>
              </a:rPr>
              <a:t>(5</a:t>
            </a:r>
            <a:r>
              <a:rPr lang="ja-JP" altLang="en-US" sz="1100">
                <a:latin typeface="ＭＳ ゴシック" pitchFamily="49" charset="-128"/>
                <a:ea typeface="ＭＳ ゴシック" pitchFamily="49" charset="-128"/>
              </a:rPr>
              <a:t>人</a:t>
            </a:r>
            <a:r>
              <a:rPr lang="en-US" altLang="ja-JP" sz="1100">
                <a:latin typeface="ＭＳ ゴシック" pitchFamily="49" charset="-128"/>
                <a:ea typeface="ＭＳ ゴシック" pitchFamily="49" charset="-128"/>
              </a:rPr>
              <a:t>)</a:t>
            </a:r>
            <a:r>
              <a:rPr lang="ja-JP" altLang="en-US" sz="1100">
                <a:latin typeface="ＭＳ ゴシック" pitchFamily="49" charset="-128"/>
                <a:ea typeface="ＭＳ ゴシック" pitchFamily="49" charset="-128"/>
              </a:rPr>
              <a:t>は、国会同意人事</a:t>
            </a:r>
          </a:p>
        </p:txBody>
      </p:sp>
      <p:sp>
        <p:nvSpPr>
          <p:cNvPr id="47109" name="テキスト ボックス 21"/>
          <p:cNvSpPr txBox="1">
            <a:spLocks noChangeArrowheads="1"/>
          </p:cNvSpPr>
          <p:nvPr/>
        </p:nvSpPr>
        <p:spPr bwMode="auto">
          <a:xfrm>
            <a:off x="560388" y="1160463"/>
            <a:ext cx="6553200" cy="396875"/>
          </a:xfrm>
          <a:prstGeom prst="rect">
            <a:avLst/>
          </a:prstGeom>
          <a:noFill/>
          <a:ln w="9525">
            <a:noFill/>
            <a:miter lim="800000"/>
            <a:headEnd/>
            <a:tailEnd/>
          </a:ln>
        </p:spPr>
        <p:txBody>
          <a:bodyPr>
            <a:spAutoFit/>
          </a:bodyPr>
          <a:lstStyle/>
          <a:p>
            <a:r>
              <a:rPr lang="ja-JP" altLang="en-US" sz="2000">
                <a:ea typeface="ＤＦ特太ゴシック体"/>
                <a:cs typeface="ＤＦ特太ゴシック体"/>
              </a:rPr>
              <a:t>●  </a:t>
            </a:r>
            <a:r>
              <a:rPr lang="ja-JP" altLang="en-US" sz="2000" u="sng">
                <a:ea typeface="ＤＦ特太ゴシック体"/>
                <a:cs typeface="ＤＦ特太ゴシック体"/>
              </a:rPr>
              <a:t>国と地方自治体との間の係争処理手続きの創設</a:t>
            </a:r>
          </a:p>
        </p:txBody>
      </p:sp>
      <p:sp>
        <p:nvSpPr>
          <p:cNvPr id="24" name="テキスト ボックス 23"/>
          <p:cNvSpPr txBox="1"/>
          <p:nvPr/>
        </p:nvSpPr>
        <p:spPr>
          <a:xfrm>
            <a:off x="128588" y="1125538"/>
            <a:ext cx="9648825" cy="5622925"/>
          </a:xfrm>
          <a:prstGeom prst="rect">
            <a:avLst/>
          </a:prstGeom>
          <a:noFill/>
          <a:ln w="38100" cmpd="dbl">
            <a:solidFill>
              <a:schemeClr val="accent1">
                <a:shade val="50000"/>
              </a:schemeClr>
            </a:solidFill>
          </a:ln>
        </p:spPr>
        <p:txBody>
          <a:bodyPr>
            <a:spAutoFit/>
          </a:bodyPr>
          <a:lstStyle/>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ja-JP" altLang="en-US" dirty="0">
              <a:latin typeface="Arial" charset="0"/>
            </a:endParaRPr>
          </a:p>
        </p:txBody>
      </p:sp>
      <p:sp>
        <p:nvSpPr>
          <p:cNvPr id="47111" name="スライド番号プレースホルダ 45"/>
          <p:cNvSpPr>
            <a:spLocks noGrp="1"/>
          </p:cNvSpPr>
          <p:nvPr>
            <p:ph type="sldNum" sz="quarter" idx="12"/>
          </p:nvPr>
        </p:nvSpPr>
        <p:spPr>
          <a:xfrm>
            <a:off x="7594600" y="6619875"/>
            <a:ext cx="2311400" cy="238125"/>
          </a:xfrm>
          <a:noFill/>
        </p:spPr>
        <p:txBody>
          <a:bodyPr/>
          <a:lstStyle/>
          <a:p>
            <a:fld id="{33CB7B10-952D-4FB2-89E2-33E3035D8D45}" type="slidenum">
              <a:rPr lang="en-US" altLang="ja-JP" smtClean="0">
                <a:latin typeface="Arial" pitchFamily="34" charset="0"/>
              </a:rPr>
              <a:pPr/>
              <a:t>11</a:t>
            </a:fld>
            <a:endParaRPr lang="en-US" altLang="ja-JP" smtClean="0">
              <a:latin typeface="Arial" pitchFamily="34" charset="0"/>
            </a:endParaRPr>
          </a:p>
        </p:txBody>
      </p:sp>
      <p:sp>
        <p:nvSpPr>
          <p:cNvPr id="8" name="角丸四角形 7"/>
          <p:cNvSpPr/>
          <p:nvPr/>
        </p:nvSpPr>
        <p:spPr>
          <a:xfrm>
            <a:off x="415925" y="188913"/>
            <a:ext cx="9074150" cy="792162"/>
          </a:xfrm>
          <a:prstGeom prst="round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a:solidFill>
                  <a:srgbClr val="000000"/>
                </a:solidFill>
                <a:latin typeface="Calibri" pitchFamily="34" charset="0"/>
              </a:rPr>
              <a:t>地方分権一括法（</a:t>
            </a:r>
            <a:r>
              <a:rPr lang="en-US" altLang="ja-JP" sz="2400">
                <a:solidFill>
                  <a:srgbClr val="000000"/>
                </a:solidFill>
                <a:cs typeface="Arial" pitchFamily="34" charset="0"/>
              </a:rPr>
              <a:t>1999</a:t>
            </a:r>
            <a:r>
              <a:rPr lang="ja-JP" altLang="en-US" sz="2400">
                <a:solidFill>
                  <a:srgbClr val="000000"/>
                </a:solidFill>
                <a:latin typeface="Calibri" pitchFamily="34" charset="0"/>
              </a:rPr>
              <a:t>年）の概要③</a:t>
            </a:r>
          </a:p>
          <a:p>
            <a:pPr algn="ctr">
              <a:defRPr/>
            </a:pPr>
            <a:r>
              <a:rPr lang="en-US" altLang="ja-JP" sz="2000">
                <a:solidFill>
                  <a:srgbClr val="000000"/>
                </a:solidFill>
                <a:latin typeface="Calibri" pitchFamily="34" charset="0"/>
              </a:rPr>
              <a:t>Overview of Omnibus Decentralization Law (1999) </a:t>
            </a:r>
            <a:r>
              <a:rPr lang="ja-JP" altLang="en-US" sz="2000">
                <a:solidFill>
                  <a:srgbClr val="000000"/>
                </a:solidFill>
                <a:latin typeface="Calibri" pitchFamily="34" charset="0"/>
              </a:rPr>
              <a:t>③</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L 字 17"/>
          <p:cNvSpPr>
            <a:spLocks noChangeArrowheads="1"/>
          </p:cNvSpPr>
          <p:nvPr/>
        </p:nvSpPr>
        <p:spPr bwMode="auto">
          <a:xfrm rot="5400000">
            <a:off x="4269581" y="-1862931"/>
            <a:ext cx="1439863" cy="9432925"/>
          </a:xfrm>
          <a:custGeom>
            <a:avLst/>
            <a:gdLst>
              <a:gd name="T0" fmla="*/ 1440160 w 1440160"/>
              <a:gd name="T1" fmla="*/ 7286731 h 9433048"/>
              <a:gd name="T2" fmla="*/ 720080 w 1440160"/>
              <a:gd name="T3" fmla="*/ 9433048 h 9433048"/>
              <a:gd name="T4" fmla="*/ 0 w 1440160"/>
              <a:gd name="T5" fmla="*/ 4716524 h 9433048"/>
              <a:gd name="T6" fmla="*/ 476995 w 1440160"/>
              <a:gd name="T7" fmla="*/ 0 h 9433048"/>
              <a:gd name="T8" fmla="*/ 0 60000 65536"/>
              <a:gd name="T9" fmla="*/ 5898240 60000 65536"/>
              <a:gd name="T10" fmla="*/ 11796480 60000 65536"/>
              <a:gd name="T11" fmla="*/ 17694720 60000 65536"/>
              <a:gd name="T12" fmla="*/ 0 w 1440160"/>
              <a:gd name="T13" fmla="*/ 0 h 9433048"/>
              <a:gd name="T14" fmla="*/ 953991 w 1440160"/>
              <a:gd name="T15" fmla="*/ 9433048 h 9433048"/>
            </a:gdLst>
            <a:ahLst/>
            <a:cxnLst>
              <a:cxn ang="T8">
                <a:pos x="T0" y="T1"/>
              </a:cxn>
              <a:cxn ang="T9">
                <a:pos x="T2" y="T3"/>
              </a:cxn>
              <a:cxn ang="T10">
                <a:pos x="T4" y="T5"/>
              </a:cxn>
              <a:cxn ang="T11">
                <a:pos x="T6" y="T7"/>
              </a:cxn>
            </a:cxnLst>
            <a:rect l="T12" t="T13" r="T14" b="T15"/>
            <a:pathLst>
              <a:path w="1440160" h="9433048">
                <a:moveTo>
                  <a:pt x="0" y="0"/>
                </a:moveTo>
                <a:lnTo>
                  <a:pt x="953991" y="0"/>
                </a:lnTo>
                <a:lnTo>
                  <a:pt x="953991" y="5140420"/>
                </a:lnTo>
                <a:lnTo>
                  <a:pt x="1440160" y="5140420"/>
                </a:lnTo>
                <a:lnTo>
                  <a:pt x="1440160" y="9433048"/>
                </a:lnTo>
                <a:lnTo>
                  <a:pt x="0" y="9433048"/>
                </a:lnTo>
                <a:close/>
              </a:path>
            </a:pathLst>
          </a:custGeom>
          <a:solidFill>
            <a:srgbClr val="00B050">
              <a:alpha val="27843"/>
            </a:srgbClr>
          </a:solidFill>
          <a:ln w="25400" algn="ctr">
            <a:solidFill>
              <a:schemeClr val="tx1"/>
            </a:solidFill>
            <a:miter lim="800000"/>
            <a:headEnd/>
            <a:tailEnd/>
          </a:ln>
        </p:spPr>
        <p:txBody>
          <a:bodyPr rot="10800000" vert="eaVert" anchor="ctr"/>
          <a:lstStyle/>
          <a:p>
            <a:pPr algn="ctr">
              <a:defRPr/>
            </a:pPr>
            <a:endParaRPr lang="ja-JP" altLang="en-US">
              <a:solidFill>
                <a:schemeClr val="lt1"/>
              </a:solidFill>
              <a:latin typeface="+mn-lt"/>
              <a:ea typeface="+mn-ea"/>
            </a:endParaRPr>
          </a:p>
        </p:txBody>
      </p:sp>
      <p:sp>
        <p:nvSpPr>
          <p:cNvPr id="3076" name="Freeform 2"/>
          <p:cNvSpPr>
            <a:spLocks/>
          </p:cNvSpPr>
          <p:nvPr/>
        </p:nvSpPr>
        <p:spPr bwMode="auto">
          <a:xfrm>
            <a:off x="273050" y="5157788"/>
            <a:ext cx="9432925" cy="1439862"/>
          </a:xfrm>
          <a:prstGeom prst="rect">
            <a:avLst/>
          </a:prstGeom>
          <a:solidFill>
            <a:srgbClr val="CCECFF"/>
          </a:solidFill>
          <a:ln w="25400">
            <a:solidFill>
              <a:schemeClr val="tx1"/>
            </a:solidFill>
            <a:round/>
            <a:headEnd/>
            <a:tailEnd/>
          </a:ln>
        </p:spPr>
        <p:txBody>
          <a:bodyPr/>
          <a:lstStyle/>
          <a:p>
            <a:endParaRPr lang="ja-JP" altLang="en-US"/>
          </a:p>
        </p:txBody>
      </p:sp>
      <p:sp>
        <p:nvSpPr>
          <p:cNvPr id="3077" name="Freeform 3"/>
          <p:cNvSpPr>
            <a:spLocks/>
          </p:cNvSpPr>
          <p:nvPr/>
        </p:nvSpPr>
        <p:spPr bwMode="auto">
          <a:xfrm>
            <a:off x="273050" y="3644900"/>
            <a:ext cx="9432925" cy="1441450"/>
          </a:xfrm>
          <a:prstGeom prst="rect">
            <a:avLst/>
          </a:prstGeom>
          <a:solidFill>
            <a:srgbClr val="FFFF66"/>
          </a:solidFill>
          <a:ln w="25400">
            <a:solidFill>
              <a:schemeClr val="tx1"/>
            </a:solidFill>
            <a:round/>
            <a:headEnd/>
            <a:tailEnd/>
          </a:ln>
        </p:spPr>
        <p:txBody>
          <a:bodyPr/>
          <a:lstStyle/>
          <a:p>
            <a:endParaRPr lang="ja-JP" altLang="en-US"/>
          </a:p>
        </p:txBody>
      </p:sp>
      <p:sp>
        <p:nvSpPr>
          <p:cNvPr id="3078" name="Rectangle 5"/>
          <p:cNvSpPr>
            <a:spLocks noChangeArrowheads="1"/>
          </p:cNvSpPr>
          <p:nvPr/>
        </p:nvSpPr>
        <p:spPr bwMode="auto">
          <a:xfrm>
            <a:off x="273050" y="1120775"/>
            <a:ext cx="9359900" cy="652463"/>
          </a:xfrm>
          <a:prstGeom prst="rect">
            <a:avLst/>
          </a:prstGeom>
          <a:noFill/>
          <a:ln w="19050">
            <a:solidFill>
              <a:schemeClr val="tx1"/>
            </a:solidFill>
            <a:miter lim="800000"/>
            <a:headEnd/>
            <a:tailEnd/>
          </a:ln>
        </p:spPr>
        <p:txBody>
          <a:bodyPr wrap="none" lIns="96672" tIns="48336" rIns="96672" bIns="48336" anchor="ctr"/>
          <a:lstStyle/>
          <a:p>
            <a:pPr defTabSz="966788"/>
            <a:r>
              <a:rPr lang="ja-JP" altLang="en-US" sz="1700">
                <a:latin typeface="ＭＳ ゴシック" pitchFamily="49" charset="-128"/>
                <a:ea typeface="ＭＳ ゴシック" pitchFamily="49" charset="-128"/>
              </a:rPr>
              <a:t>　　　</a:t>
            </a:r>
            <a:r>
              <a:rPr lang="en-US" altLang="ja-JP" sz="1700" b="1">
                <a:latin typeface="ＭＳ ゴシック" pitchFamily="49" charset="-128"/>
                <a:ea typeface="ＭＳ ゴシック" pitchFamily="49" charset="-128"/>
              </a:rPr>
              <a:t>○ </a:t>
            </a:r>
            <a:r>
              <a:rPr lang="ja-JP" altLang="en-US" sz="1700" b="1">
                <a:latin typeface="ＭＳ ゴシック" pitchFamily="49" charset="-128"/>
                <a:ea typeface="ＭＳ ゴシック" pitchFamily="49" charset="-128"/>
              </a:rPr>
              <a:t>日本の市町村数は、１８８８年には７万を超えていたが、明治、昭和、</a:t>
            </a:r>
            <a:endParaRPr lang="en-US" altLang="ja-JP" sz="1700" b="1">
              <a:latin typeface="ＭＳ ゴシック" pitchFamily="49" charset="-128"/>
              <a:ea typeface="ＭＳ ゴシック" pitchFamily="49" charset="-128"/>
            </a:endParaRPr>
          </a:p>
          <a:p>
            <a:pPr defTabSz="966788"/>
            <a:r>
              <a:rPr lang="ja-JP" altLang="en-US" sz="1700" b="1">
                <a:latin typeface="ＭＳ ゴシック" pitchFamily="49" charset="-128"/>
                <a:ea typeface="ＭＳ ゴシック" pitchFamily="49" charset="-128"/>
              </a:rPr>
              <a:t>　　　　 平成と３度の大合併を経て、現在では１，７２７市町村にまで減少</a:t>
            </a:r>
          </a:p>
        </p:txBody>
      </p:sp>
      <p:sp>
        <p:nvSpPr>
          <p:cNvPr id="3079" name="Text Box 6"/>
          <p:cNvSpPr txBox="1">
            <a:spLocks noChangeArrowheads="1"/>
          </p:cNvSpPr>
          <p:nvPr/>
        </p:nvSpPr>
        <p:spPr bwMode="auto">
          <a:xfrm>
            <a:off x="488950" y="2193925"/>
            <a:ext cx="1727200" cy="442913"/>
          </a:xfrm>
          <a:prstGeom prst="rect">
            <a:avLst/>
          </a:prstGeom>
          <a:noFill/>
          <a:ln w="9525">
            <a:noFill/>
            <a:miter lim="800000"/>
            <a:headEnd/>
            <a:tailEnd/>
          </a:ln>
        </p:spPr>
        <p:txBody>
          <a:bodyPr lIns="91416" tIns="45708" rIns="91416" bIns="45708"/>
          <a:lstStyle/>
          <a:p>
            <a:pPr marL="133350" indent="-133350" defTabSz="966788">
              <a:lnSpc>
                <a:spcPct val="120000"/>
              </a:lnSpc>
              <a:spcAft>
                <a:spcPct val="30000"/>
              </a:spcAft>
            </a:pPr>
            <a:r>
              <a:rPr lang="ja-JP" altLang="en-US" sz="1700" u="sng">
                <a:latin typeface="HG丸ｺﾞｼｯｸM-PRO" pitchFamily="50" charset="-128"/>
                <a:ea typeface="ＤＦ特太ゴシック体"/>
                <a:cs typeface="ＤＦ特太ゴシック体"/>
              </a:rPr>
              <a:t>明治の大合併</a:t>
            </a:r>
          </a:p>
        </p:txBody>
      </p:sp>
      <p:sp>
        <p:nvSpPr>
          <p:cNvPr id="3080" name="Text Box 7"/>
          <p:cNvSpPr txBox="1">
            <a:spLocks noChangeArrowheads="1"/>
          </p:cNvSpPr>
          <p:nvPr/>
        </p:nvSpPr>
        <p:spPr bwMode="auto">
          <a:xfrm>
            <a:off x="488950" y="3784600"/>
            <a:ext cx="1511300" cy="350838"/>
          </a:xfrm>
          <a:prstGeom prst="rect">
            <a:avLst/>
          </a:prstGeom>
          <a:noFill/>
          <a:ln w="9525">
            <a:noFill/>
            <a:miter lim="800000"/>
            <a:headEnd/>
            <a:tailEnd/>
          </a:ln>
        </p:spPr>
        <p:txBody>
          <a:bodyPr lIns="91416" tIns="45708" rIns="91416" bIns="45708">
            <a:spAutoFit/>
          </a:bodyPr>
          <a:lstStyle/>
          <a:p>
            <a:pPr defTabSz="966788">
              <a:spcBef>
                <a:spcPct val="50000"/>
              </a:spcBef>
            </a:pPr>
            <a:r>
              <a:rPr lang="ja-JP" altLang="en-US" sz="1700" u="sng">
                <a:ea typeface="ＤＦ特太ゴシック体"/>
                <a:cs typeface="ＤＦ特太ゴシック体"/>
              </a:rPr>
              <a:t>昭和の大合併</a:t>
            </a:r>
          </a:p>
        </p:txBody>
      </p:sp>
      <p:graphicFrame>
        <p:nvGraphicFramePr>
          <p:cNvPr id="3074" name="Object 8"/>
          <p:cNvGraphicFramePr>
            <a:graphicFrameLocks noChangeAspect="1"/>
          </p:cNvGraphicFramePr>
          <p:nvPr/>
        </p:nvGraphicFramePr>
        <p:xfrm>
          <a:off x="4808538" y="1812925"/>
          <a:ext cx="4929187" cy="5000625"/>
        </p:xfrm>
        <a:graphic>
          <a:graphicData uri="http://schemas.openxmlformats.org/presentationml/2006/ole">
            <p:oleObj spid="_x0000_s3074" name="Worksheet" r:id="rId4" imgW="5124640" imgH="5124640" progId="Excel.Sheet.8">
              <p:embed/>
            </p:oleObj>
          </a:graphicData>
        </a:graphic>
      </p:graphicFrame>
      <p:sp>
        <p:nvSpPr>
          <p:cNvPr id="3081" name="Text Box 9"/>
          <p:cNvSpPr txBox="1">
            <a:spLocks noChangeArrowheads="1"/>
          </p:cNvSpPr>
          <p:nvPr/>
        </p:nvSpPr>
        <p:spPr bwMode="auto">
          <a:xfrm>
            <a:off x="488950" y="5276850"/>
            <a:ext cx="1511300" cy="354013"/>
          </a:xfrm>
          <a:prstGeom prst="rect">
            <a:avLst/>
          </a:prstGeom>
          <a:noFill/>
          <a:ln w="9525">
            <a:noFill/>
            <a:miter lim="800000"/>
            <a:headEnd/>
            <a:tailEnd/>
          </a:ln>
        </p:spPr>
        <p:txBody>
          <a:bodyPr lIns="91416" tIns="45708" rIns="91416" bIns="45708" anchor="ctr">
            <a:spAutoFit/>
          </a:bodyPr>
          <a:lstStyle/>
          <a:p>
            <a:pPr defTabSz="966788">
              <a:spcBef>
                <a:spcPct val="50000"/>
              </a:spcBef>
            </a:pPr>
            <a:r>
              <a:rPr lang="ja-JP" altLang="en-US" sz="1700" u="sng">
                <a:ea typeface="ＤＦ特太ゴシック体"/>
                <a:cs typeface="ＤＦ特太ゴシック体"/>
              </a:rPr>
              <a:t>平成の大合併</a:t>
            </a:r>
          </a:p>
        </p:txBody>
      </p:sp>
      <p:sp>
        <p:nvSpPr>
          <p:cNvPr id="19" name="テキスト ボックス 18"/>
          <p:cNvSpPr txBox="1"/>
          <p:nvPr/>
        </p:nvSpPr>
        <p:spPr>
          <a:xfrm>
            <a:off x="560388" y="2605088"/>
            <a:ext cx="3887787" cy="730250"/>
          </a:xfrm>
          <a:prstGeom prst="rect">
            <a:avLst/>
          </a:prstGeom>
          <a:noFill/>
        </p:spPr>
        <p:txBody>
          <a:bodyPr>
            <a:spAutoFit/>
          </a:bodyPr>
          <a:lstStyle/>
          <a:p>
            <a:pPr>
              <a:defRPr/>
            </a:pPr>
            <a:r>
              <a:rPr lang="en-US" altLang="ja-JP" sz="1400" dirty="0">
                <a:latin typeface="+mn-ea"/>
                <a:ea typeface="+mn-ea"/>
              </a:rPr>
              <a:t>1889</a:t>
            </a:r>
            <a:r>
              <a:rPr lang="ja-JP" altLang="en-US" sz="1400" dirty="0">
                <a:latin typeface="+mn-ea"/>
                <a:ea typeface="+mn-ea"/>
              </a:rPr>
              <a:t>年に初めての近代的な地方自治制度である市制・町村制を施行。</a:t>
            </a:r>
            <a:r>
              <a:rPr lang="en-US" altLang="ja-JP" sz="1400" dirty="0">
                <a:latin typeface="+mn-ea"/>
                <a:ea typeface="+mn-ea"/>
              </a:rPr>
              <a:t>300</a:t>
            </a:r>
            <a:r>
              <a:rPr lang="ja-JP" altLang="en-US" sz="1400" dirty="0">
                <a:latin typeface="+mn-ea"/>
                <a:ea typeface="+mn-ea"/>
              </a:rPr>
              <a:t>～</a:t>
            </a:r>
            <a:r>
              <a:rPr lang="en-US" altLang="ja-JP" sz="1400" dirty="0">
                <a:latin typeface="+mn-ea"/>
                <a:ea typeface="+mn-ea"/>
              </a:rPr>
              <a:t>500</a:t>
            </a:r>
            <a:r>
              <a:rPr lang="ja-JP" altLang="en-US" sz="1400" dirty="0">
                <a:latin typeface="+mn-ea"/>
                <a:ea typeface="+mn-ea"/>
              </a:rPr>
              <a:t>戸を標準として、全国的に町村合併を実施</a:t>
            </a:r>
          </a:p>
        </p:txBody>
      </p:sp>
      <p:sp>
        <p:nvSpPr>
          <p:cNvPr id="21" name="テキスト ボックス 20"/>
          <p:cNvSpPr txBox="1"/>
          <p:nvPr/>
        </p:nvSpPr>
        <p:spPr>
          <a:xfrm>
            <a:off x="631825" y="4216400"/>
            <a:ext cx="4033838" cy="581025"/>
          </a:xfrm>
          <a:prstGeom prst="rect">
            <a:avLst/>
          </a:prstGeom>
          <a:noFill/>
        </p:spPr>
        <p:txBody>
          <a:bodyPr>
            <a:spAutoFit/>
          </a:bodyPr>
          <a:lstStyle/>
          <a:p>
            <a:pPr marL="133350" indent="-133350" defTabSz="966788">
              <a:spcAft>
                <a:spcPct val="30000"/>
              </a:spcAft>
              <a:defRPr/>
            </a:pPr>
            <a:r>
              <a:rPr lang="en-US" altLang="ja-JP" sz="1400" dirty="0">
                <a:latin typeface="+mj-ea"/>
                <a:ea typeface="+mj-ea"/>
              </a:rPr>
              <a:t>1953</a:t>
            </a:r>
            <a:r>
              <a:rPr lang="ja-JP" altLang="en-US" sz="1400" dirty="0">
                <a:latin typeface="+mj-ea"/>
                <a:ea typeface="+mj-ea"/>
              </a:rPr>
              <a:t>年に、「町村合併促進法」が施行され、人口</a:t>
            </a:r>
          </a:p>
          <a:p>
            <a:pPr marL="133350" indent="-133350" defTabSz="966788">
              <a:spcAft>
                <a:spcPct val="30000"/>
              </a:spcAft>
              <a:defRPr/>
            </a:pPr>
            <a:r>
              <a:rPr lang="ja-JP" altLang="en-US" sz="1400" dirty="0">
                <a:latin typeface="+mj-ea"/>
                <a:ea typeface="+mj-ea"/>
              </a:rPr>
              <a:t>規模</a:t>
            </a:r>
            <a:r>
              <a:rPr lang="en-US" altLang="ja-JP" sz="1400" dirty="0">
                <a:latin typeface="+mj-ea"/>
                <a:ea typeface="+mj-ea"/>
              </a:rPr>
              <a:t>8,000</a:t>
            </a:r>
            <a:r>
              <a:rPr lang="ja-JP" altLang="en-US" sz="1400" dirty="0">
                <a:latin typeface="+mj-ea"/>
                <a:ea typeface="+mj-ea"/>
              </a:rPr>
              <a:t>人を標準として町村の合併を推進</a:t>
            </a:r>
            <a:endParaRPr lang="en-US" altLang="ja-JP" sz="1400" b="1" dirty="0">
              <a:latin typeface="+mj-ea"/>
              <a:ea typeface="+mj-ea"/>
            </a:endParaRPr>
          </a:p>
        </p:txBody>
      </p:sp>
      <p:sp>
        <p:nvSpPr>
          <p:cNvPr id="22" name="テキスト ボックス 21"/>
          <p:cNvSpPr txBox="1"/>
          <p:nvPr/>
        </p:nvSpPr>
        <p:spPr>
          <a:xfrm>
            <a:off x="631825" y="5708650"/>
            <a:ext cx="3673475" cy="600075"/>
          </a:xfrm>
          <a:prstGeom prst="rect">
            <a:avLst/>
          </a:prstGeom>
          <a:noFill/>
        </p:spPr>
        <p:txBody>
          <a:bodyPr>
            <a:spAutoFit/>
          </a:bodyPr>
          <a:lstStyle/>
          <a:p>
            <a:pPr>
              <a:lnSpc>
                <a:spcPts val="2000"/>
              </a:lnSpc>
              <a:defRPr/>
            </a:pPr>
            <a:r>
              <a:rPr lang="ja-JP" altLang="en-US" sz="1400" dirty="0">
                <a:latin typeface="+mj-ea"/>
              </a:rPr>
              <a:t>地方分権の推進や少子高齢化の進展を背景として、自主的な市町村合併を推進</a:t>
            </a:r>
            <a:endParaRPr lang="ja-JP" altLang="en-US" sz="1400" dirty="0">
              <a:latin typeface="Arial" charset="0"/>
            </a:endParaRPr>
          </a:p>
        </p:txBody>
      </p:sp>
      <p:sp>
        <p:nvSpPr>
          <p:cNvPr id="15" name="角丸四角形 14"/>
          <p:cNvSpPr/>
          <p:nvPr/>
        </p:nvSpPr>
        <p:spPr>
          <a:xfrm>
            <a:off x="488950" y="188913"/>
            <a:ext cx="9072563" cy="792162"/>
          </a:xfrm>
          <a:prstGeom prst="round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a:solidFill>
                  <a:srgbClr val="000000"/>
                </a:solidFill>
              </a:rPr>
              <a:t>市町村合併の状況</a:t>
            </a:r>
          </a:p>
          <a:p>
            <a:pPr algn="ctr">
              <a:defRPr/>
            </a:pPr>
            <a:r>
              <a:rPr lang="en-US" altLang="ja-JP" sz="2000">
                <a:solidFill>
                  <a:srgbClr val="000000"/>
                </a:solidFill>
              </a:rPr>
              <a:t>Situation of Municipal Mergers</a:t>
            </a:r>
          </a:p>
        </p:txBody>
      </p:sp>
      <p:sp>
        <p:nvSpPr>
          <p:cNvPr id="3086" name="スライド番号プレースホルダ 45"/>
          <p:cNvSpPr>
            <a:spLocks noGrp="1"/>
          </p:cNvSpPr>
          <p:nvPr>
            <p:ph type="sldNum" sz="quarter" idx="12"/>
          </p:nvPr>
        </p:nvSpPr>
        <p:spPr>
          <a:xfrm>
            <a:off x="7594600" y="6619875"/>
            <a:ext cx="2311400" cy="238125"/>
          </a:xfrm>
          <a:noFill/>
        </p:spPr>
        <p:txBody>
          <a:bodyPr/>
          <a:lstStyle/>
          <a:p>
            <a:fld id="{7B8A4A4D-07E8-465D-803B-5467A1C79A1D}" type="slidenum">
              <a:rPr lang="en-US" altLang="ja-JP" smtClean="0">
                <a:latin typeface="Arial" pitchFamily="34" charset="0"/>
              </a:rPr>
              <a:pPr/>
              <a:t>12</a:t>
            </a:fld>
            <a:endParaRPr lang="en-US" altLang="ja-JP" smtClean="0">
              <a:latin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7" name="直線コネクタ 46"/>
          <p:cNvCxnSpPr/>
          <p:nvPr/>
        </p:nvCxnSpPr>
        <p:spPr>
          <a:xfrm>
            <a:off x="2144713" y="981075"/>
            <a:ext cx="5545137" cy="1008063"/>
          </a:xfrm>
          <a:prstGeom prst="line">
            <a:avLst/>
          </a:prstGeom>
          <a:ln w="76200">
            <a:prstDash val="sysDash"/>
          </a:ln>
        </p:spPr>
        <p:style>
          <a:lnRef idx="1">
            <a:schemeClr val="dk1"/>
          </a:lnRef>
          <a:fillRef idx="0">
            <a:schemeClr val="dk1"/>
          </a:fillRef>
          <a:effectRef idx="0">
            <a:schemeClr val="dk1"/>
          </a:effectRef>
          <a:fontRef idx="minor">
            <a:schemeClr val="tx1"/>
          </a:fontRef>
        </p:style>
      </p:cxnSp>
      <p:graphicFrame>
        <p:nvGraphicFramePr>
          <p:cNvPr id="5" name="Diagram 5"/>
          <p:cNvGraphicFramePr>
            <a:graphicFrameLocks noGrp="1"/>
          </p:cNvGraphicFramePr>
          <p:nvPr>
            <p:ph idx="1"/>
          </p:nvPr>
        </p:nvGraphicFramePr>
        <p:xfrm>
          <a:off x="0" y="940618"/>
          <a:ext cx="9425170" cy="5832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1203" name="テキスト ボックス 6"/>
          <p:cNvSpPr txBox="1">
            <a:spLocks noChangeArrowheads="1"/>
          </p:cNvSpPr>
          <p:nvPr/>
        </p:nvSpPr>
        <p:spPr bwMode="auto">
          <a:xfrm>
            <a:off x="1928813" y="2133600"/>
            <a:ext cx="720725" cy="368300"/>
          </a:xfrm>
          <a:prstGeom prst="rect">
            <a:avLst/>
          </a:prstGeom>
          <a:noFill/>
          <a:ln w="9525">
            <a:noFill/>
            <a:miter lim="800000"/>
            <a:headEnd/>
            <a:tailEnd/>
          </a:ln>
        </p:spPr>
        <p:txBody>
          <a:bodyPr>
            <a:spAutoFit/>
          </a:bodyPr>
          <a:lstStyle/>
          <a:p>
            <a:r>
              <a:rPr lang="ja-JP" altLang="en-US" b="1">
                <a:latin typeface="ＭＳ ゴシック" pitchFamily="49" charset="-128"/>
                <a:ea typeface="ＭＳ ゴシック" pitchFamily="49" charset="-128"/>
              </a:rPr>
              <a:t>国</a:t>
            </a:r>
          </a:p>
        </p:txBody>
      </p:sp>
      <p:sp>
        <p:nvSpPr>
          <p:cNvPr id="51204" name="テキスト ボックス 7"/>
          <p:cNvSpPr txBox="1">
            <a:spLocks noChangeArrowheads="1"/>
          </p:cNvSpPr>
          <p:nvPr/>
        </p:nvSpPr>
        <p:spPr bwMode="auto">
          <a:xfrm>
            <a:off x="1497013" y="5445125"/>
            <a:ext cx="1871662" cy="369888"/>
          </a:xfrm>
          <a:prstGeom prst="rect">
            <a:avLst/>
          </a:prstGeom>
          <a:noFill/>
          <a:ln w="9525">
            <a:noFill/>
            <a:miter lim="800000"/>
            <a:headEnd/>
            <a:tailEnd/>
          </a:ln>
        </p:spPr>
        <p:txBody>
          <a:bodyPr>
            <a:spAutoFit/>
          </a:bodyPr>
          <a:lstStyle/>
          <a:p>
            <a:r>
              <a:rPr lang="ja-JP" altLang="en-US" b="1">
                <a:latin typeface="ＭＳ ゴシック" pitchFamily="49" charset="-128"/>
                <a:ea typeface="ＭＳ ゴシック" pitchFamily="49" charset="-128"/>
              </a:rPr>
              <a:t>地方自治体</a:t>
            </a:r>
          </a:p>
        </p:txBody>
      </p:sp>
      <p:sp>
        <p:nvSpPr>
          <p:cNvPr id="51205" name="テキスト ボックス 10"/>
          <p:cNvSpPr txBox="1">
            <a:spLocks noChangeArrowheads="1"/>
          </p:cNvSpPr>
          <p:nvPr/>
        </p:nvSpPr>
        <p:spPr bwMode="auto">
          <a:xfrm>
            <a:off x="6176963" y="1196975"/>
            <a:ext cx="2879725" cy="415925"/>
          </a:xfrm>
          <a:prstGeom prst="rect">
            <a:avLst/>
          </a:prstGeom>
          <a:solidFill>
            <a:schemeClr val="bg1"/>
          </a:solidFill>
          <a:ln w="25400">
            <a:solidFill>
              <a:schemeClr val="tx1"/>
            </a:solidFill>
            <a:miter lim="800000"/>
            <a:headEnd/>
            <a:tailEnd/>
          </a:ln>
        </p:spPr>
        <p:txBody>
          <a:bodyPr>
            <a:spAutoFit/>
          </a:bodyPr>
          <a:lstStyle/>
          <a:p>
            <a:pPr algn="ctr"/>
            <a:r>
              <a:rPr lang="ja-JP" altLang="en-US" sz="2100">
                <a:latin typeface="HG創英角ﾎﾟｯﾌﾟ体" pitchFamily="49" charset="-128"/>
                <a:ea typeface="ＤＨＰ特太ゴシック体"/>
                <a:cs typeface="ＤＨＰ特太ゴシック体"/>
              </a:rPr>
              <a:t>国の役割を純化・強化</a:t>
            </a:r>
          </a:p>
        </p:txBody>
      </p:sp>
      <p:sp>
        <p:nvSpPr>
          <p:cNvPr id="12" name="下矢印 11"/>
          <p:cNvSpPr/>
          <p:nvPr/>
        </p:nvSpPr>
        <p:spPr>
          <a:xfrm>
            <a:off x="2648744" y="3573016"/>
            <a:ext cx="576064" cy="1152128"/>
          </a:xfrm>
          <a:prstGeom prst="downArrow">
            <a:avLst/>
          </a:prstGeom>
          <a:gradFill flip="none" rotWithShape="1">
            <a:gsLst>
              <a:gs pos="0">
                <a:srgbClr val="66CCFF"/>
              </a:gs>
              <a:gs pos="0">
                <a:srgbClr val="66CCFF"/>
              </a:gs>
              <a:gs pos="0">
                <a:srgbClr val="66CCFF"/>
              </a:gs>
            </a:gsLst>
            <a:path path="circle">
              <a:fillToRect l="100000" t="100000"/>
            </a:path>
            <a:tileRect r="-100000" b="-100000"/>
          </a:gra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3" name="下矢印 12"/>
          <p:cNvSpPr/>
          <p:nvPr/>
        </p:nvSpPr>
        <p:spPr>
          <a:xfrm rot="10800000">
            <a:off x="1280592" y="3573016"/>
            <a:ext cx="576064" cy="1152128"/>
          </a:xfrm>
          <a:prstGeom prst="downArrow">
            <a:avLst/>
          </a:prstGeom>
          <a:gradFill flip="none" rotWithShape="1">
            <a:gsLst>
              <a:gs pos="0">
                <a:srgbClr val="66CCFF"/>
              </a:gs>
              <a:gs pos="0">
                <a:srgbClr val="66CCFF"/>
              </a:gs>
              <a:gs pos="0">
                <a:srgbClr val="66CCFF"/>
              </a:gs>
            </a:gsLst>
            <a:path path="circle">
              <a:fillToRect l="100000" t="100000"/>
            </a:path>
            <a:tileRect r="-100000" b="-100000"/>
          </a:gradFill>
          <a:ln>
            <a:solidFill>
              <a:srgbClr val="66CC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5" name="円弧 14"/>
          <p:cNvSpPr/>
          <p:nvPr/>
        </p:nvSpPr>
        <p:spPr>
          <a:xfrm rot="8230393">
            <a:off x="5761038" y="1136650"/>
            <a:ext cx="3255962" cy="3894138"/>
          </a:xfrm>
          <a:prstGeom prst="arc">
            <a:avLst>
              <a:gd name="adj1" fmla="val 15588154"/>
              <a:gd name="adj2" fmla="val 20859868"/>
            </a:avLst>
          </a:prstGeom>
          <a:ln w="38100">
            <a:solidFill>
              <a:schemeClr val="tx1"/>
            </a:solidFill>
            <a:prstDash val="dashDot"/>
          </a:ln>
        </p:spPr>
        <p:style>
          <a:lnRef idx="1">
            <a:schemeClr val="dk1"/>
          </a:lnRef>
          <a:fillRef idx="0">
            <a:schemeClr val="dk1"/>
          </a:fillRef>
          <a:effectRef idx="0">
            <a:schemeClr val="dk1"/>
          </a:effectRef>
          <a:fontRef idx="minor">
            <a:schemeClr val="tx1"/>
          </a:fontRef>
        </p:style>
        <p:txBody>
          <a:bodyPr anchor="ctr"/>
          <a:lstStyle/>
          <a:p>
            <a:pPr algn="ctr">
              <a:defRPr/>
            </a:pPr>
            <a:endParaRPr lang="ja-JP" altLang="en-US">
              <a:solidFill>
                <a:srgbClr val="000000"/>
              </a:solidFill>
            </a:endParaRPr>
          </a:p>
        </p:txBody>
      </p:sp>
      <p:grpSp>
        <p:nvGrpSpPr>
          <p:cNvPr id="22" name="グループ化 60"/>
          <p:cNvGrpSpPr>
            <a:grpSpLocks/>
          </p:cNvGrpSpPr>
          <p:nvPr/>
        </p:nvGrpSpPr>
        <p:grpSpPr bwMode="auto">
          <a:xfrm>
            <a:off x="128464" y="2852936"/>
            <a:ext cx="2016223" cy="785812"/>
            <a:chOff x="2166918" y="3500438"/>
            <a:chExt cx="2016140" cy="785818"/>
          </a:xfrm>
          <a:noFill/>
        </p:grpSpPr>
        <p:sp>
          <p:nvSpPr>
            <p:cNvPr id="23" name="角丸四角形 22"/>
            <p:cNvSpPr/>
            <p:nvPr/>
          </p:nvSpPr>
          <p:spPr>
            <a:xfrm>
              <a:off x="2166918" y="3500438"/>
              <a:ext cx="2016140" cy="785818"/>
            </a:xfrm>
            <a:prstGeom prst="roundRect">
              <a:avLst>
                <a:gd name="adj" fmla="val 50000"/>
              </a:avLst>
            </a:prstGeom>
            <a:gr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srgbClr val="FFFFFF"/>
                </a:solidFill>
              </a:endParaRPr>
            </a:p>
          </p:txBody>
        </p:sp>
        <p:sp>
          <p:nvSpPr>
            <p:cNvPr id="24" name="テキスト ボックス 52"/>
            <p:cNvSpPr txBox="1">
              <a:spLocks noChangeArrowheads="1"/>
            </p:cNvSpPr>
            <p:nvPr/>
          </p:nvSpPr>
          <p:spPr bwMode="auto">
            <a:xfrm>
              <a:off x="2399470" y="3519074"/>
              <a:ext cx="1472839" cy="353946"/>
            </a:xfrm>
            <a:prstGeom prst="rect">
              <a:avLst/>
            </a:prstGeom>
            <a:grpFill/>
            <a:ln w="9525">
              <a:noFill/>
              <a:miter lim="800000"/>
              <a:headEnd/>
              <a:tailEnd/>
            </a:ln>
          </p:spPr>
          <p:txBody>
            <a:bodyPr>
              <a:spAutoFit/>
            </a:bodyPr>
            <a:lstStyle/>
            <a:p>
              <a:pPr>
                <a:defRPr/>
              </a:pPr>
              <a:r>
                <a:rPr lang="ja-JP" altLang="en-US" sz="1600" dirty="0">
                  <a:solidFill>
                    <a:srgbClr val="000000"/>
                  </a:solidFill>
                  <a:latin typeface="Arial" charset="0"/>
                  <a:ea typeface="ＤＨＰ特太ゴシック体" pitchFamily="2" charset="-128"/>
                </a:rPr>
                <a:t> </a:t>
              </a:r>
              <a:r>
                <a:rPr lang="ja-JP" altLang="en-US" sz="1700" dirty="0">
                  <a:solidFill>
                    <a:srgbClr val="000000"/>
                  </a:solidFill>
                  <a:latin typeface="HG創英角ﾎﾟｯﾌﾟ体" pitchFamily="49" charset="-128"/>
                  <a:ea typeface="ＤＨＰ特太ゴシック体" pitchFamily="2" charset="-128"/>
                </a:rPr>
                <a:t>国の関与等</a:t>
              </a:r>
            </a:p>
          </p:txBody>
        </p:sp>
        <p:sp>
          <p:nvSpPr>
            <p:cNvPr id="25" name="テキスト ボックス 66"/>
            <p:cNvSpPr txBox="1">
              <a:spLocks noChangeArrowheads="1"/>
            </p:cNvSpPr>
            <p:nvPr/>
          </p:nvSpPr>
          <p:spPr bwMode="auto">
            <a:xfrm>
              <a:off x="2295377" y="3788472"/>
              <a:ext cx="1779871" cy="461669"/>
            </a:xfrm>
            <a:prstGeom prst="rect">
              <a:avLst/>
            </a:prstGeom>
            <a:grpFill/>
            <a:ln w="9525">
              <a:noFill/>
              <a:miter lim="800000"/>
              <a:headEnd/>
              <a:tailEnd/>
            </a:ln>
          </p:spPr>
          <p:txBody>
            <a:bodyPr>
              <a:spAutoFit/>
            </a:bodyPr>
            <a:lstStyle/>
            <a:p>
              <a:pPr>
                <a:defRPr/>
              </a:pPr>
              <a:r>
                <a:rPr lang="ja-JP" altLang="en-US" sz="1200" dirty="0">
                  <a:solidFill>
                    <a:srgbClr val="000000"/>
                  </a:solidFill>
                  <a:latin typeface="Arial" charset="0"/>
                </a:rPr>
                <a:t>　・ 自治体との協議</a:t>
              </a:r>
              <a:endParaRPr lang="en-US" altLang="ja-JP" sz="1200" dirty="0">
                <a:solidFill>
                  <a:srgbClr val="000000"/>
                </a:solidFill>
                <a:latin typeface="Arial" charset="0"/>
              </a:endParaRPr>
            </a:p>
            <a:p>
              <a:pPr>
                <a:defRPr/>
              </a:pPr>
              <a:r>
                <a:rPr lang="ja-JP" altLang="en-US" sz="1200" dirty="0">
                  <a:solidFill>
                    <a:srgbClr val="000000"/>
                  </a:solidFill>
                  <a:latin typeface="Arial" charset="0"/>
                </a:rPr>
                <a:t>　・ 補助金の交付事務</a:t>
              </a:r>
              <a:endParaRPr lang="en-US" altLang="ja-JP" sz="1200" dirty="0">
                <a:solidFill>
                  <a:srgbClr val="000000"/>
                </a:solidFill>
                <a:latin typeface="Arial" charset="0"/>
              </a:endParaRPr>
            </a:p>
          </p:txBody>
        </p:sp>
      </p:grpSp>
      <p:sp>
        <p:nvSpPr>
          <p:cNvPr id="26" name="角丸四角形 25"/>
          <p:cNvSpPr/>
          <p:nvPr/>
        </p:nvSpPr>
        <p:spPr>
          <a:xfrm>
            <a:off x="1208088" y="3789363"/>
            <a:ext cx="1944687" cy="792162"/>
          </a:xfrm>
          <a:prstGeom prst="roundRect">
            <a:avLst>
              <a:gd name="adj"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700" dirty="0">
                <a:solidFill>
                  <a:schemeClr val="tx1"/>
                </a:solidFill>
                <a:latin typeface="HG創英角ﾎﾟｯﾌﾟ体" pitchFamily="49" charset="-128"/>
                <a:ea typeface="ＤＨＰ特太ゴシック体" pitchFamily="2" charset="-128"/>
              </a:rPr>
              <a:t>国の出先機関による二重行政</a:t>
            </a:r>
            <a:endParaRPr lang="en-US" altLang="ja-JP" sz="1700" dirty="0">
              <a:solidFill>
                <a:schemeClr val="tx1"/>
              </a:solidFill>
              <a:latin typeface="HG創英角ﾎﾟｯﾌﾟ体" pitchFamily="49" charset="-128"/>
              <a:ea typeface="ＤＨＰ特太ゴシック体" pitchFamily="2" charset="-128"/>
            </a:endParaRPr>
          </a:p>
        </p:txBody>
      </p:sp>
      <p:sp>
        <p:nvSpPr>
          <p:cNvPr id="27" name="角丸四角形 26"/>
          <p:cNvSpPr/>
          <p:nvPr/>
        </p:nvSpPr>
        <p:spPr>
          <a:xfrm>
            <a:off x="2289175" y="2852738"/>
            <a:ext cx="1943100" cy="785812"/>
          </a:xfrm>
          <a:prstGeom prst="roundRect">
            <a:avLst>
              <a:gd name="adj"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700" dirty="0">
                <a:solidFill>
                  <a:srgbClr val="000000"/>
                </a:solidFill>
                <a:latin typeface="HG創英角ﾎﾟｯﾌﾟ体" pitchFamily="49" charset="-128"/>
                <a:ea typeface="ＤＨＰ特太ゴシック体" pitchFamily="2" charset="-128"/>
              </a:rPr>
              <a:t>国の法令による</a:t>
            </a:r>
            <a:endParaRPr lang="en-US" altLang="ja-JP" sz="1700" dirty="0">
              <a:solidFill>
                <a:srgbClr val="000000"/>
              </a:solidFill>
              <a:latin typeface="HG創英角ﾎﾟｯﾌﾟ体" pitchFamily="49" charset="-128"/>
              <a:ea typeface="ＤＨＰ特太ゴシック体" pitchFamily="2" charset="-128"/>
            </a:endParaRPr>
          </a:p>
          <a:p>
            <a:pPr algn="ctr">
              <a:defRPr/>
            </a:pPr>
            <a:r>
              <a:rPr lang="ja-JP" altLang="en-US" sz="1700" dirty="0">
                <a:solidFill>
                  <a:srgbClr val="000000"/>
                </a:solidFill>
                <a:latin typeface="HG創英角ﾎﾟｯﾌﾟ体" pitchFamily="49" charset="-128"/>
                <a:ea typeface="ＤＨＰ特太ゴシック体" pitchFamily="2" charset="-128"/>
              </a:rPr>
              <a:t>　基準の設定</a:t>
            </a:r>
          </a:p>
        </p:txBody>
      </p:sp>
      <p:sp>
        <p:nvSpPr>
          <p:cNvPr id="51216" name="テキスト ボックス 27"/>
          <p:cNvSpPr txBox="1">
            <a:spLocks noChangeArrowheads="1"/>
          </p:cNvSpPr>
          <p:nvPr/>
        </p:nvSpPr>
        <p:spPr bwMode="auto">
          <a:xfrm>
            <a:off x="6537325" y="2060575"/>
            <a:ext cx="2303463" cy="615950"/>
          </a:xfrm>
          <a:prstGeom prst="rect">
            <a:avLst/>
          </a:prstGeom>
          <a:noFill/>
          <a:ln w="44450" cmpd="dbl">
            <a:solidFill>
              <a:schemeClr val="tx1"/>
            </a:solidFill>
            <a:miter lim="800000"/>
            <a:headEnd/>
            <a:tailEnd/>
          </a:ln>
        </p:spPr>
        <p:txBody>
          <a:bodyPr>
            <a:spAutoFit/>
          </a:bodyPr>
          <a:lstStyle/>
          <a:p>
            <a:pPr algn="ctr"/>
            <a:r>
              <a:rPr lang="ja-JP" altLang="en-US" sz="1700">
                <a:latin typeface="HG創英角ﾎﾟｯﾌﾟ体" pitchFamily="49" charset="-128"/>
                <a:ea typeface="ＤＨＰ特太ゴシック体"/>
                <a:cs typeface="ＤＨＰ特太ゴシック体"/>
              </a:rPr>
              <a:t>国家の司令塔としての役割を担う</a:t>
            </a:r>
          </a:p>
        </p:txBody>
      </p:sp>
      <p:sp>
        <p:nvSpPr>
          <p:cNvPr id="30" name="テキスト ボックス 29"/>
          <p:cNvSpPr txBox="1"/>
          <p:nvPr/>
        </p:nvSpPr>
        <p:spPr>
          <a:xfrm>
            <a:off x="6537325" y="2636838"/>
            <a:ext cx="2519363" cy="862012"/>
          </a:xfrm>
          <a:prstGeom prst="rect">
            <a:avLst/>
          </a:prstGeom>
          <a:noFill/>
        </p:spPr>
        <p:txBody>
          <a:bodyPr>
            <a:spAutoFit/>
          </a:bodyPr>
          <a:lstStyle/>
          <a:p>
            <a:pPr>
              <a:defRPr/>
            </a:pPr>
            <a:r>
              <a:rPr lang="ja-JP" altLang="en-US" sz="1000" dirty="0">
                <a:solidFill>
                  <a:srgbClr val="000000"/>
                </a:solidFill>
                <a:latin typeface="+mj-ea"/>
                <a:ea typeface="+mj-ea"/>
              </a:rPr>
              <a:t>（例）</a:t>
            </a:r>
            <a:endParaRPr lang="en-US" altLang="ja-JP" sz="1000" dirty="0">
              <a:solidFill>
                <a:srgbClr val="000000"/>
              </a:solidFill>
              <a:latin typeface="+mj-ea"/>
              <a:ea typeface="+mj-ea"/>
            </a:endParaRPr>
          </a:p>
          <a:p>
            <a:pPr>
              <a:defRPr/>
            </a:pPr>
            <a:r>
              <a:rPr lang="ja-JP" altLang="en-US" sz="1000" dirty="0">
                <a:solidFill>
                  <a:srgbClr val="000000"/>
                </a:solidFill>
                <a:latin typeface="+mn-ea"/>
                <a:ea typeface="+mn-ea"/>
              </a:rPr>
              <a:t> ・ 国防、外交、海上保安、通貨、司法 </a:t>
            </a:r>
            <a:r>
              <a:rPr lang="ja-JP" altLang="en-US" sz="900" dirty="0">
                <a:solidFill>
                  <a:srgbClr val="000000"/>
                </a:solidFill>
                <a:latin typeface="+mn-ea"/>
                <a:ea typeface="+mn-ea"/>
              </a:rPr>
              <a:t>等</a:t>
            </a:r>
            <a:endParaRPr lang="en-US" altLang="ja-JP" sz="900" dirty="0">
              <a:solidFill>
                <a:srgbClr val="000000"/>
              </a:solidFill>
              <a:latin typeface="+mn-ea"/>
              <a:ea typeface="+mn-ea"/>
            </a:endParaRPr>
          </a:p>
          <a:p>
            <a:pPr>
              <a:defRPr/>
            </a:pPr>
            <a:r>
              <a:rPr lang="ja-JP" altLang="en-US" sz="1000" dirty="0">
                <a:solidFill>
                  <a:srgbClr val="000000"/>
                </a:solidFill>
                <a:latin typeface="+mn-ea"/>
                <a:ea typeface="+mn-ea"/>
              </a:rPr>
              <a:t> ・ 私法秩序の形成、公正取引の確保 </a:t>
            </a:r>
            <a:r>
              <a:rPr lang="ja-JP" altLang="en-US" sz="900" dirty="0">
                <a:solidFill>
                  <a:srgbClr val="000000"/>
                </a:solidFill>
                <a:latin typeface="+mn-ea"/>
                <a:ea typeface="+mn-ea"/>
              </a:rPr>
              <a:t>等</a:t>
            </a:r>
            <a:endParaRPr lang="en-US" altLang="ja-JP" sz="900" dirty="0">
              <a:solidFill>
                <a:srgbClr val="000000"/>
              </a:solidFill>
              <a:latin typeface="+mn-ea"/>
              <a:ea typeface="+mn-ea"/>
            </a:endParaRPr>
          </a:p>
          <a:p>
            <a:pPr>
              <a:defRPr/>
            </a:pPr>
            <a:r>
              <a:rPr lang="ja-JP" altLang="en-US" sz="1000" dirty="0">
                <a:solidFill>
                  <a:srgbClr val="000000"/>
                </a:solidFill>
                <a:latin typeface="+mn-ea"/>
                <a:ea typeface="+mn-ea"/>
              </a:rPr>
              <a:t> ・ 直轄国道、河川</a:t>
            </a:r>
            <a:r>
              <a:rPr lang="en-US" altLang="ja-JP" sz="1000" dirty="0">
                <a:solidFill>
                  <a:srgbClr val="000000"/>
                </a:solidFill>
                <a:latin typeface="+mn-ea"/>
                <a:ea typeface="+mn-ea"/>
              </a:rPr>
              <a:t>(</a:t>
            </a:r>
            <a:r>
              <a:rPr lang="ja-JP" altLang="en-US" sz="1000" dirty="0">
                <a:solidFill>
                  <a:srgbClr val="000000"/>
                </a:solidFill>
                <a:latin typeface="+mn-ea"/>
                <a:ea typeface="+mn-ea"/>
              </a:rPr>
              <a:t>重要なものに限る</a:t>
            </a:r>
            <a:r>
              <a:rPr lang="en-US" altLang="ja-JP" sz="1000" dirty="0">
                <a:solidFill>
                  <a:srgbClr val="000000"/>
                </a:solidFill>
                <a:latin typeface="+mn-ea"/>
                <a:ea typeface="+mn-ea"/>
              </a:rPr>
              <a:t>)</a:t>
            </a:r>
          </a:p>
          <a:p>
            <a:pPr>
              <a:defRPr/>
            </a:pPr>
            <a:r>
              <a:rPr lang="ja-JP" altLang="en-US" sz="1000" dirty="0">
                <a:solidFill>
                  <a:srgbClr val="000000"/>
                </a:solidFill>
                <a:latin typeface="+mn-ea"/>
                <a:ea typeface="+mn-ea"/>
              </a:rPr>
              <a:t> ・ 大規模災害 </a:t>
            </a:r>
            <a:r>
              <a:rPr lang="ja-JP" altLang="en-US" sz="900" dirty="0">
                <a:solidFill>
                  <a:srgbClr val="000000"/>
                </a:solidFill>
                <a:latin typeface="+mn-ea"/>
                <a:ea typeface="+mn-ea"/>
              </a:rPr>
              <a:t>等</a:t>
            </a:r>
          </a:p>
        </p:txBody>
      </p:sp>
      <p:sp>
        <p:nvSpPr>
          <p:cNvPr id="51218" name="テキスト ボックス 30"/>
          <p:cNvSpPr txBox="1">
            <a:spLocks noChangeArrowheads="1"/>
          </p:cNvSpPr>
          <p:nvPr/>
        </p:nvSpPr>
        <p:spPr bwMode="auto">
          <a:xfrm>
            <a:off x="6608763" y="5445125"/>
            <a:ext cx="2160587" cy="615950"/>
          </a:xfrm>
          <a:prstGeom prst="rect">
            <a:avLst/>
          </a:prstGeom>
          <a:noFill/>
          <a:ln w="44450" cmpd="dbl">
            <a:solidFill>
              <a:schemeClr val="tx1"/>
            </a:solidFill>
            <a:miter lim="800000"/>
            <a:headEnd/>
            <a:tailEnd/>
          </a:ln>
        </p:spPr>
        <p:txBody>
          <a:bodyPr>
            <a:spAutoFit/>
          </a:bodyPr>
          <a:lstStyle/>
          <a:p>
            <a:pPr algn="ctr"/>
            <a:r>
              <a:rPr lang="ja-JP" altLang="en-US" sz="1700">
                <a:latin typeface="HG創英角ﾎﾟｯﾌﾟ体" pitchFamily="49" charset="-128"/>
                <a:ea typeface="ＤＨＰ特太ゴシック体"/>
                <a:cs typeface="ＤＨＰ特太ゴシック体"/>
              </a:rPr>
              <a:t>地域における行政を</a:t>
            </a:r>
            <a:endParaRPr lang="en-US" altLang="ja-JP" sz="1700">
              <a:latin typeface="HG創英角ﾎﾟｯﾌﾟ体" pitchFamily="49" charset="-128"/>
              <a:ea typeface="ＤＨＰ特太ゴシック体"/>
              <a:cs typeface="ＤＨＰ特太ゴシック体"/>
            </a:endParaRPr>
          </a:p>
          <a:p>
            <a:pPr algn="ctr"/>
            <a:r>
              <a:rPr lang="ja-JP" altLang="en-US" sz="1700">
                <a:latin typeface="HG創英角ﾎﾟｯﾌﾟ体" pitchFamily="49" charset="-128"/>
                <a:ea typeface="ＤＨＰ特太ゴシック体"/>
                <a:cs typeface="ＤＨＰ特太ゴシック体"/>
              </a:rPr>
              <a:t>幅広く担う</a:t>
            </a:r>
          </a:p>
        </p:txBody>
      </p:sp>
      <p:sp>
        <p:nvSpPr>
          <p:cNvPr id="33" name="角丸四角形 32"/>
          <p:cNvSpPr/>
          <p:nvPr/>
        </p:nvSpPr>
        <p:spPr bwMode="auto">
          <a:xfrm>
            <a:off x="6176963" y="3500438"/>
            <a:ext cx="1368425" cy="288925"/>
          </a:xfrm>
          <a:prstGeom prst="roundRect">
            <a:avLst>
              <a:gd name="adj"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srgbClr val="FFFFFF"/>
              </a:solidFill>
            </a:endParaRPr>
          </a:p>
        </p:txBody>
      </p:sp>
      <p:sp>
        <p:nvSpPr>
          <p:cNvPr id="51220" name="テキスト ボックス 35"/>
          <p:cNvSpPr txBox="1">
            <a:spLocks noChangeArrowheads="1"/>
          </p:cNvSpPr>
          <p:nvPr/>
        </p:nvSpPr>
        <p:spPr bwMode="auto">
          <a:xfrm>
            <a:off x="6392863" y="3500438"/>
            <a:ext cx="1081087" cy="277812"/>
          </a:xfrm>
          <a:prstGeom prst="rect">
            <a:avLst/>
          </a:prstGeom>
          <a:noFill/>
          <a:ln w="9525">
            <a:noFill/>
            <a:miter lim="800000"/>
            <a:headEnd/>
            <a:tailEnd/>
          </a:ln>
        </p:spPr>
        <p:txBody>
          <a:bodyPr>
            <a:spAutoFit/>
          </a:bodyPr>
          <a:lstStyle/>
          <a:p>
            <a:r>
              <a:rPr lang="ja-JP" altLang="en-US" sz="1200">
                <a:latin typeface="HG創英角ﾎﾟｯﾌﾟ体" pitchFamily="49" charset="-128"/>
                <a:ea typeface="ＤＨＰ特太ゴシック体"/>
                <a:cs typeface="ＤＨＰ特太ゴシック体"/>
              </a:rPr>
              <a:t>国の関与等</a:t>
            </a:r>
          </a:p>
        </p:txBody>
      </p:sp>
      <p:sp>
        <p:nvSpPr>
          <p:cNvPr id="38" name="角丸四角形 37"/>
          <p:cNvSpPr/>
          <p:nvPr/>
        </p:nvSpPr>
        <p:spPr bwMode="auto">
          <a:xfrm>
            <a:off x="7616825" y="3500438"/>
            <a:ext cx="1944688" cy="288925"/>
          </a:xfrm>
          <a:prstGeom prst="roundRect">
            <a:avLst>
              <a:gd name="adj"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srgbClr val="FFFFFF"/>
              </a:solidFill>
            </a:endParaRPr>
          </a:p>
        </p:txBody>
      </p:sp>
      <p:sp>
        <p:nvSpPr>
          <p:cNvPr id="51222" name="正方形/長方形 38"/>
          <p:cNvSpPr>
            <a:spLocks noChangeArrowheads="1"/>
          </p:cNvSpPr>
          <p:nvPr/>
        </p:nvSpPr>
        <p:spPr bwMode="auto">
          <a:xfrm>
            <a:off x="3297238" y="4652963"/>
            <a:ext cx="3311525" cy="646112"/>
          </a:xfrm>
          <a:prstGeom prst="rect">
            <a:avLst/>
          </a:prstGeom>
          <a:noFill/>
          <a:ln w="9525">
            <a:noFill/>
            <a:miter lim="800000"/>
            <a:headEnd/>
            <a:tailEnd/>
          </a:ln>
        </p:spPr>
        <p:txBody>
          <a:bodyPr>
            <a:spAutoFit/>
          </a:bodyPr>
          <a:lstStyle/>
          <a:p>
            <a:pPr algn="ctr"/>
            <a:r>
              <a:rPr lang="ja-JP" altLang="en-US" u="sng">
                <a:solidFill>
                  <a:srgbClr val="FF0000"/>
                </a:solidFill>
                <a:ea typeface="ＤＦ特太ゴシック体"/>
                <a:cs typeface="ＤＦ特太ゴシック体"/>
              </a:rPr>
              <a:t>国の関与の縮減</a:t>
            </a:r>
            <a:endParaRPr lang="en-US" altLang="ja-JP" u="sng">
              <a:solidFill>
                <a:srgbClr val="FF0000"/>
              </a:solidFill>
              <a:ea typeface="ＤＦ特太ゴシック体"/>
              <a:cs typeface="ＤＦ特太ゴシック体"/>
            </a:endParaRPr>
          </a:p>
          <a:p>
            <a:pPr algn="ctr"/>
            <a:r>
              <a:rPr lang="ja-JP" altLang="en-US" u="sng">
                <a:solidFill>
                  <a:srgbClr val="FF0000"/>
                </a:solidFill>
                <a:ea typeface="ＤＦ特太ゴシック体"/>
                <a:cs typeface="ＤＦ特太ゴシック体"/>
              </a:rPr>
              <a:t>国の出先機関の整理・合理化</a:t>
            </a:r>
          </a:p>
        </p:txBody>
      </p:sp>
      <p:sp>
        <p:nvSpPr>
          <p:cNvPr id="51223" name="正方形/長方形 39"/>
          <p:cNvSpPr>
            <a:spLocks noChangeArrowheads="1"/>
          </p:cNvSpPr>
          <p:nvPr/>
        </p:nvSpPr>
        <p:spPr bwMode="auto">
          <a:xfrm>
            <a:off x="7689850" y="3500438"/>
            <a:ext cx="1943100" cy="261937"/>
          </a:xfrm>
          <a:prstGeom prst="rect">
            <a:avLst/>
          </a:prstGeom>
          <a:noFill/>
          <a:ln w="9525">
            <a:noFill/>
            <a:miter lim="800000"/>
            <a:headEnd/>
            <a:tailEnd/>
          </a:ln>
        </p:spPr>
        <p:txBody>
          <a:bodyPr>
            <a:spAutoFit/>
          </a:bodyPr>
          <a:lstStyle/>
          <a:p>
            <a:r>
              <a:rPr lang="ja-JP" altLang="en-US" sz="1100">
                <a:solidFill>
                  <a:srgbClr val="000000"/>
                </a:solidFill>
                <a:latin typeface="HG創英角ﾎﾟｯﾌﾟ体" pitchFamily="49" charset="-128"/>
                <a:ea typeface="ＤＨＰ特太ゴシック体"/>
                <a:cs typeface="ＤＨＰ特太ゴシック体"/>
              </a:rPr>
              <a:t>国の法令による基準の設定</a:t>
            </a:r>
          </a:p>
        </p:txBody>
      </p:sp>
      <p:sp>
        <p:nvSpPr>
          <p:cNvPr id="51224" name="正方形/長方形 40"/>
          <p:cNvSpPr>
            <a:spLocks noChangeArrowheads="1"/>
          </p:cNvSpPr>
          <p:nvPr/>
        </p:nvSpPr>
        <p:spPr bwMode="auto">
          <a:xfrm>
            <a:off x="7040563" y="3789363"/>
            <a:ext cx="1108075" cy="276225"/>
          </a:xfrm>
          <a:prstGeom prst="rect">
            <a:avLst/>
          </a:prstGeom>
          <a:noFill/>
          <a:ln w="9525">
            <a:noFill/>
            <a:miter lim="800000"/>
            <a:headEnd/>
            <a:tailEnd/>
          </a:ln>
        </p:spPr>
        <p:txBody>
          <a:bodyPr wrap="none">
            <a:spAutoFit/>
          </a:bodyPr>
          <a:lstStyle/>
          <a:p>
            <a:pPr algn="ctr"/>
            <a:r>
              <a:rPr lang="ja-JP" altLang="en-US" sz="1200">
                <a:latin typeface="HG創英角ﾎﾟｯﾌﾟ体" pitchFamily="49" charset="-128"/>
                <a:ea typeface="ＤＨＰ特太ゴシック体"/>
                <a:cs typeface="ＤＨＰ特太ゴシック体"/>
              </a:rPr>
              <a:t>国の出先機関</a:t>
            </a:r>
            <a:endParaRPr lang="en-US" altLang="ja-JP" sz="1200">
              <a:latin typeface="HG創英角ﾎﾟｯﾌﾟ体" pitchFamily="49" charset="-128"/>
              <a:ea typeface="ＤＨＰ特太ゴシック体"/>
              <a:cs typeface="ＤＨＰ特太ゴシック体"/>
            </a:endParaRPr>
          </a:p>
        </p:txBody>
      </p:sp>
      <p:sp>
        <p:nvSpPr>
          <p:cNvPr id="42" name="角丸四角形 41"/>
          <p:cNvSpPr/>
          <p:nvPr/>
        </p:nvSpPr>
        <p:spPr bwMode="auto">
          <a:xfrm>
            <a:off x="6897688" y="3789363"/>
            <a:ext cx="1368425" cy="287337"/>
          </a:xfrm>
          <a:prstGeom prst="roundRect">
            <a:avLst>
              <a:gd name="adj"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srgbClr val="FFFFFF"/>
              </a:solidFill>
            </a:endParaRPr>
          </a:p>
        </p:txBody>
      </p:sp>
      <p:cxnSp>
        <p:nvCxnSpPr>
          <p:cNvPr id="48" name="直線矢印コネクタ 47"/>
          <p:cNvCxnSpPr/>
          <p:nvPr/>
        </p:nvCxnSpPr>
        <p:spPr>
          <a:xfrm rot="16200000" flipV="1">
            <a:off x="8157370" y="4114006"/>
            <a:ext cx="576262" cy="358775"/>
          </a:xfrm>
          <a:prstGeom prst="straightConnector1">
            <a:avLst/>
          </a:prstGeom>
          <a:ln w="57150">
            <a:solidFill>
              <a:srgbClr val="FF0000"/>
            </a:solidFill>
            <a:prstDash val="solid"/>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59" name="角丸四角形吹き出し 58"/>
          <p:cNvSpPr/>
          <p:nvPr/>
        </p:nvSpPr>
        <p:spPr>
          <a:xfrm>
            <a:off x="4448175" y="1700213"/>
            <a:ext cx="2017713" cy="1008062"/>
          </a:xfrm>
          <a:prstGeom prst="wedgeRoundRectCallout">
            <a:avLst>
              <a:gd name="adj1" fmla="val 39812"/>
              <a:gd name="adj2" fmla="val -77775"/>
              <a:gd name="adj3" fmla="val 16667"/>
            </a:avLst>
          </a:prstGeom>
          <a:solidFill>
            <a:srgbClr val="CCFFFF"/>
          </a:solidFill>
          <a:ln w="22225" cmpd="sng">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ln w="3175">
                <a:solidFill>
                  <a:schemeClr val="tx1"/>
                </a:solidFill>
              </a:ln>
            </a:endParaRPr>
          </a:p>
        </p:txBody>
      </p:sp>
      <p:sp>
        <p:nvSpPr>
          <p:cNvPr id="60" name="角丸四角形吹き出し 59"/>
          <p:cNvSpPr/>
          <p:nvPr/>
        </p:nvSpPr>
        <p:spPr>
          <a:xfrm>
            <a:off x="8624888" y="3860800"/>
            <a:ext cx="1260475" cy="720725"/>
          </a:xfrm>
          <a:prstGeom prst="wedgeRoundRectCallout">
            <a:avLst>
              <a:gd name="adj1" fmla="val -70462"/>
              <a:gd name="adj2" fmla="val -49266"/>
              <a:gd name="adj3" fmla="val 16667"/>
            </a:avLst>
          </a:prstGeom>
          <a:solidFill>
            <a:srgbClr val="CCFFFF"/>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1229" name="テキスト ボックス 60"/>
          <p:cNvSpPr txBox="1">
            <a:spLocks noChangeArrowheads="1"/>
          </p:cNvSpPr>
          <p:nvPr/>
        </p:nvSpPr>
        <p:spPr bwMode="auto">
          <a:xfrm>
            <a:off x="8594725" y="3933825"/>
            <a:ext cx="1311275" cy="600075"/>
          </a:xfrm>
          <a:prstGeom prst="rect">
            <a:avLst/>
          </a:prstGeom>
          <a:noFill/>
          <a:ln w="9525">
            <a:noFill/>
            <a:miter lim="800000"/>
            <a:headEnd/>
            <a:tailEnd/>
          </a:ln>
        </p:spPr>
        <p:txBody>
          <a:bodyPr>
            <a:spAutoFit/>
          </a:bodyPr>
          <a:lstStyle/>
          <a:p>
            <a:pPr algn="ctr"/>
            <a:r>
              <a:rPr lang="ja-JP" altLang="en-US" sz="1100" b="1">
                <a:latin typeface="ＭＳ ゴシック" pitchFamily="49" charset="-128"/>
                <a:ea typeface="ＭＳ ゴシック" pitchFamily="49" charset="-128"/>
              </a:rPr>
              <a:t>明確なルールに</a:t>
            </a:r>
            <a:endParaRPr lang="en-US" altLang="ja-JP" sz="1100" b="1">
              <a:latin typeface="ＭＳ ゴシック" pitchFamily="49" charset="-128"/>
              <a:ea typeface="ＭＳ ゴシック" pitchFamily="49" charset="-128"/>
            </a:endParaRPr>
          </a:p>
          <a:p>
            <a:pPr algn="ctr"/>
            <a:r>
              <a:rPr lang="ja-JP" altLang="en-US" sz="1100" b="1">
                <a:latin typeface="ＭＳ ゴシック" pitchFamily="49" charset="-128"/>
                <a:ea typeface="ＭＳ ゴシック" pitchFamily="49" charset="-128"/>
              </a:rPr>
              <a:t>基づいた国の関与</a:t>
            </a:r>
            <a:endParaRPr lang="en-US" altLang="ja-JP" sz="1100" b="1">
              <a:latin typeface="ＭＳ ゴシック" pitchFamily="49" charset="-128"/>
              <a:ea typeface="ＭＳ ゴシック" pitchFamily="49" charset="-128"/>
            </a:endParaRPr>
          </a:p>
          <a:p>
            <a:pPr algn="ctr"/>
            <a:r>
              <a:rPr lang="ja-JP" altLang="en-US" sz="1100" b="1">
                <a:latin typeface="ＭＳ ゴシック" pitchFamily="49" charset="-128"/>
                <a:ea typeface="ＭＳ ゴシック" pitchFamily="49" charset="-128"/>
              </a:rPr>
              <a:t>・基準の設定 </a:t>
            </a:r>
            <a:r>
              <a:rPr lang="ja-JP" altLang="en-US" sz="900" b="1">
                <a:latin typeface="ＭＳ ゴシック" pitchFamily="49" charset="-128"/>
                <a:ea typeface="ＭＳ ゴシック" pitchFamily="49" charset="-128"/>
              </a:rPr>
              <a:t>等</a:t>
            </a:r>
            <a:endParaRPr lang="en-US" altLang="ja-JP" sz="900" b="1">
              <a:latin typeface="ＭＳ ゴシック" pitchFamily="49" charset="-128"/>
              <a:ea typeface="ＭＳ ゴシック" pitchFamily="49" charset="-128"/>
            </a:endParaRPr>
          </a:p>
        </p:txBody>
      </p:sp>
      <p:sp>
        <p:nvSpPr>
          <p:cNvPr id="9" name="右矢印 8"/>
          <p:cNvSpPr/>
          <p:nvPr/>
        </p:nvSpPr>
        <p:spPr>
          <a:xfrm>
            <a:off x="3729038" y="5300663"/>
            <a:ext cx="2376487" cy="720725"/>
          </a:xfrm>
          <a:prstGeom prst="rightArrow">
            <a:avLst>
              <a:gd name="adj1" fmla="val 50000"/>
              <a:gd name="adj2" fmla="val 65118"/>
            </a:avLst>
          </a:prstGeom>
          <a:solidFill>
            <a:schemeClr val="accent6"/>
          </a:solidFill>
          <a:ln>
            <a:solidFill>
              <a:schemeClr val="accent6"/>
            </a:solidFill>
          </a:ln>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sp>
        <p:nvSpPr>
          <p:cNvPr id="56" name="角丸四角形 55"/>
          <p:cNvSpPr/>
          <p:nvPr/>
        </p:nvSpPr>
        <p:spPr>
          <a:xfrm>
            <a:off x="415925" y="188913"/>
            <a:ext cx="9074150" cy="719137"/>
          </a:xfrm>
          <a:prstGeom prst="round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a:solidFill>
                  <a:srgbClr val="000000"/>
                </a:solidFill>
              </a:rPr>
              <a:t>現在進められている地方分権改革のイメージ</a:t>
            </a:r>
          </a:p>
          <a:p>
            <a:pPr algn="ctr">
              <a:defRPr/>
            </a:pPr>
            <a:r>
              <a:rPr lang="en-US" altLang="ja-JP">
                <a:solidFill>
                  <a:srgbClr val="000000"/>
                </a:solidFill>
              </a:rPr>
              <a:t>Image of Current Decentralization Reform</a:t>
            </a:r>
          </a:p>
        </p:txBody>
      </p:sp>
      <p:sp>
        <p:nvSpPr>
          <p:cNvPr id="51232" name="スライド番号プレースホルダ 45"/>
          <p:cNvSpPr>
            <a:spLocks noGrp="1"/>
          </p:cNvSpPr>
          <p:nvPr>
            <p:ph type="sldNum" sz="quarter" idx="12"/>
          </p:nvPr>
        </p:nvSpPr>
        <p:spPr>
          <a:xfrm>
            <a:off x="7594600" y="6619875"/>
            <a:ext cx="2311400" cy="238125"/>
          </a:xfrm>
          <a:noFill/>
        </p:spPr>
        <p:txBody>
          <a:bodyPr/>
          <a:lstStyle/>
          <a:p>
            <a:fld id="{0F5D1ACA-9A0A-4DBB-B140-F5AA3E0B90ED}" type="slidenum">
              <a:rPr lang="en-US" altLang="ja-JP" smtClean="0">
                <a:latin typeface="Arial" pitchFamily="34" charset="0"/>
              </a:rPr>
              <a:pPr/>
              <a:t>13</a:t>
            </a:fld>
            <a:endParaRPr lang="en-US" altLang="ja-JP" smtClean="0">
              <a:latin typeface="Arial" pitchFamily="34" charset="0"/>
            </a:endParaRPr>
          </a:p>
        </p:txBody>
      </p:sp>
      <p:cxnSp>
        <p:nvCxnSpPr>
          <p:cNvPr id="45" name="直線コネクタ 44"/>
          <p:cNvCxnSpPr/>
          <p:nvPr/>
        </p:nvCxnSpPr>
        <p:spPr>
          <a:xfrm flipV="1">
            <a:off x="2144713" y="4149725"/>
            <a:ext cx="5545137" cy="719138"/>
          </a:xfrm>
          <a:prstGeom prst="line">
            <a:avLst/>
          </a:prstGeom>
          <a:ln w="76200">
            <a:prstDash val="sysDash"/>
          </a:ln>
        </p:spPr>
        <p:style>
          <a:lnRef idx="1">
            <a:schemeClr val="dk1"/>
          </a:lnRef>
          <a:fillRef idx="0">
            <a:schemeClr val="dk1"/>
          </a:fillRef>
          <a:effectRef idx="0">
            <a:schemeClr val="dk1"/>
          </a:effectRef>
          <a:fontRef idx="minor">
            <a:schemeClr val="tx1"/>
          </a:fontRef>
        </p:style>
      </p:cxnSp>
      <p:cxnSp>
        <p:nvCxnSpPr>
          <p:cNvPr id="44" name="直線矢印コネクタ 43"/>
          <p:cNvCxnSpPr/>
          <p:nvPr/>
        </p:nvCxnSpPr>
        <p:spPr>
          <a:xfrm rot="5400000" flipH="1" flipV="1">
            <a:off x="6716712" y="4184651"/>
            <a:ext cx="576263" cy="360362"/>
          </a:xfrm>
          <a:prstGeom prst="straightConnector1">
            <a:avLst/>
          </a:prstGeom>
          <a:ln w="57150">
            <a:solidFill>
              <a:srgbClr val="FF0000"/>
            </a:solidFill>
            <a:prstDash val="solid"/>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51235" name="テキスト ボックス 57"/>
          <p:cNvSpPr txBox="1">
            <a:spLocks noChangeArrowheads="1"/>
          </p:cNvSpPr>
          <p:nvPr/>
        </p:nvSpPr>
        <p:spPr bwMode="auto">
          <a:xfrm>
            <a:off x="4448175" y="1773238"/>
            <a:ext cx="2089150" cy="830262"/>
          </a:xfrm>
          <a:prstGeom prst="rect">
            <a:avLst/>
          </a:prstGeom>
          <a:noFill/>
          <a:ln w="9525">
            <a:noFill/>
            <a:miter lim="800000"/>
            <a:headEnd/>
            <a:tailEnd/>
          </a:ln>
        </p:spPr>
        <p:txBody>
          <a:bodyPr>
            <a:spAutoFit/>
          </a:bodyPr>
          <a:lstStyle/>
          <a:p>
            <a:r>
              <a:rPr lang="ja-JP" altLang="en-US" sz="1200" b="1">
                <a:latin typeface="ＭＳ ゴシック" pitchFamily="49" charset="-128"/>
                <a:ea typeface="ＭＳ ゴシック" pitchFamily="49" charset="-128"/>
              </a:rPr>
              <a:t>国の役割が求められながら</a:t>
            </a:r>
            <a:endParaRPr lang="en-US" altLang="ja-JP" sz="1200" b="1">
              <a:latin typeface="ＭＳ ゴシック" pitchFamily="49" charset="-128"/>
              <a:ea typeface="ＭＳ ゴシック" pitchFamily="49" charset="-128"/>
            </a:endParaRPr>
          </a:p>
          <a:p>
            <a:r>
              <a:rPr lang="ja-JP" altLang="en-US" sz="1200" b="1">
                <a:latin typeface="ＭＳ ゴシック" pitchFamily="49" charset="-128"/>
                <a:ea typeface="ＭＳ ゴシック" pitchFamily="49" charset="-128"/>
              </a:rPr>
              <a:t>必要な人員・予算が措置さ</a:t>
            </a:r>
            <a:endParaRPr lang="en-US" altLang="ja-JP" sz="1200" b="1">
              <a:latin typeface="ＭＳ ゴシック" pitchFamily="49" charset="-128"/>
              <a:ea typeface="ＭＳ ゴシック" pitchFamily="49" charset="-128"/>
            </a:endParaRPr>
          </a:p>
          <a:p>
            <a:r>
              <a:rPr lang="ja-JP" altLang="en-US" sz="1200" b="1">
                <a:latin typeface="ＭＳ ゴシック" pitchFamily="49" charset="-128"/>
                <a:ea typeface="ＭＳ ゴシック" pitchFamily="49" charset="-128"/>
              </a:rPr>
              <a:t>れていない分野については、</a:t>
            </a:r>
            <a:endParaRPr lang="en-US" altLang="ja-JP" sz="1200" b="1">
              <a:latin typeface="ＭＳ ゴシック" pitchFamily="49" charset="-128"/>
              <a:ea typeface="ＭＳ ゴシック" pitchFamily="49" charset="-128"/>
            </a:endParaRPr>
          </a:p>
          <a:p>
            <a:r>
              <a:rPr lang="ja-JP" altLang="en-US" sz="1200" b="1">
                <a:latin typeface="ＭＳ ゴシック" pitchFamily="49" charset="-128"/>
                <a:ea typeface="ＭＳ ゴシック" pitchFamily="49" charset="-128"/>
              </a:rPr>
              <a:t>必要な手当を行う</a:t>
            </a:r>
            <a:endParaRPr lang="en-US" altLang="ja-JP" sz="1200" b="1">
              <a:latin typeface="ＭＳ ゴシック" pitchFamily="49" charset="-128"/>
              <a:ea typeface="ＭＳ ゴシック" pitchFamily="49"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グラフ 4"/>
          <p:cNvGraphicFramePr/>
          <p:nvPr/>
        </p:nvGraphicFramePr>
        <p:xfrm>
          <a:off x="584516" y="1196752"/>
          <a:ext cx="8736971" cy="5040560"/>
        </p:xfrm>
        <a:graphic>
          <a:graphicData uri="http://schemas.openxmlformats.org/drawingml/2006/chart">
            <c:chart xmlns:c="http://schemas.openxmlformats.org/drawingml/2006/chart" xmlns:r="http://schemas.openxmlformats.org/officeDocument/2006/relationships" r:id="rId2"/>
          </a:graphicData>
        </a:graphic>
      </p:graphicFrame>
      <p:sp>
        <p:nvSpPr>
          <p:cNvPr id="68611" name="テキスト ボックス 5"/>
          <p:cNvSpPr txBox="1">
            <a:spLocks noChangeArrowheads="1"/>
          </p:cNvSpPr>
          <p:nvPr/>
        </p:nvSpPr>
        <p:spPr bwMode="auto">
          <a:xfrm>
            <a:off x="4953000" y="1484313"/>
            <a:ext cx="1949450" cy="646112"/>
          </a:xfrm>
          <a:prstGeom prst="rect">
            <a:avLst/>
          </a:prstGeom>
          <a:noFill/>
          <a:ln w="9525">
            <a:noFill/>
            <a:miter lim="800000"/>
            <a:headEnd/>
            <a:tailEnd/>
          </a:ln>
        </p:spPr>
        <p:txBody>
          <a:bodyPr>
            <a:spAutoFit/>
          </a:bodyPr>
          <a:lstStyle/>
          <a:p>
            <a:pPr algn="ctr"/>
            <a:r>
              <a:rPr lang="ja-JP" altLang="en-US">
                <a:latin typeface="ＭＳ Ｐ明朝" pitchFamily="18" charset="-128"/>
                <a:ea typeface="ＭＳ Ｐ明朝" pitchFamily="18" charset="-128"/>
              </a:rPr>
              <a:t>本省内部部局</a:t>
            </a:r>
            <a:endParaRPr lang="en-US" altLang="ja-JP">
              <a:latin typeface="ＭＳ Ｐ明朝" pitchFamily="18" charset="-128"/>
              <a:ea typeface="ＭＳ Ｐ明朝" pitchFamily="18" charset="-128"/>
            </a:endParaRPr>
          </a:p>
          <a:p>
            <a:pPr algn="ctr"/>
            <a:r>
              <a:rPr lang="ja-JP" altLang="en-US">
                <a:latin typeface="ＭＳ Ｐ明朝" pitchFamily="18" charset="-128"/>
                <a:ea typeface="ＭＳ Ｐ明朝" pitchFamily="18" charset="-128"/>
              </a:rPr>
              <a:t>４．０万人</a:t>
            </a:r>
          </a:p>
        </p:txBody>
      </p:sp>
      <p:sp>
        <p:nvSpPr>
          <p:cNvPr id="68612" name="テキスト ボックス 6"/>
          <p:cNvSpPr txBox="1">
            <a:spLocks noChangeArrowheads="1"/>
          </p:cNvSpPr>
          <p:nvPr/>
        </p:nvSpPr>
        <p:spPr bwMode="auto">
          <a:xfrm>
            <a:off x="6200775" y="2565400"/>
            <a:ext cx="1951038" cy="646113"/>
          </a:xfrm>
          <a:prstGeom prst="rect">
            <a:avLst/>
          </a:prstGeom>
          <a:noFill/>
          <a:ln w="9525">
            <a:noFill/>
            <a:miter lim="800000"/>
            <a:headEnd/>
            <a:tailEnd/>
          </a:ln>
        </p:spPr>
        <p:txBody>
          <a:bodyPr>
            <a:spAutoFit/>
          </a:bodyPr>
          <a:lstStyle/>
          <a:p>
            <a:pPr algn="ctr"/>
            <a:r>
              <a:rPr lang="ja-JP" altLang="en-US">
                <a:latin typeface="ＭＳ Ｐ明朝" pitchFamily="18" charset="-128"/>
                <a:ea typeface="ＭＳ Ｐ明朝" pitchFamily="18" charset="-128"/>
              </a:rPr>
              <a:t>施設等機関</a:t>
            </a:r>
            <a:endParaRPr lang="en-US" altLang="ja-JP">
              <a:latin typeface="ＭＳ Ｐ明朝" pitchFamily="18" charset="-128"/>
              <a:ea typeface="ＭＳ Ｐ明朝" pitchFamily="18" charset="-128"/>
            </a:endParaRPr>
          </a:p>
          <a:p>
            <a:pPr algn="ctr"/>
            <a:r>
              <a:rPr lang="ja-JP" altLang="en-US">
                <a:latin typeface="ＭＳ Ｐ明朝" pitchFamily="18" charset="-128"/>
                <a:ea typeface="ＭＳ Ｐ明朝" pitchFamily="18" charset="-128"/>
              </a:rPr>
              <a:t>３．７万人</a:t>
            </a:r>
          </a:p>
        </p:txBody>
      </p:sp>
      <p:sp>
        <p:nvSpPr>
          <p:cNvPr id="68613" name="テキスト ボックス 7"/>
          <p:cNvSpPr txBox="1">
            <a:spLocks noChangeArrowheads="1"/>
          </p:cNvSpPr>
          <p:nvPr/>
        </p:nvSpPr>
        <p:spPr bwMode="auto">
          <a:xfrm>
            <a:off x="6513513" y="4076700"/>
            <a:ext cx="1949450" cy="1016000"/>
          </a:xfrm>
          <a:prstGeom prst="rect">
            <a:avLst/>
          </a:prstGeom>
          <a:noFill/>
          <a:ln w="9525">
            <a:noFill/>
            <a:miter lim="800000"/>
            <a:headEnd/>
            <a:tailEnd/>
          </a:ln>
        </p:spPr>
        <p:txBody>
          <a:bodyPr>
            <a:spAutoFit/>
          </a:bodyPr>
          <a:lstStyle/>
          <a:p>
            <a:pPr algn="ctr"/>
            <a:r>
              <a:rPr lang="ja-JP" altLang="en-US">
                <a:latin typeface="ＭＳ Ｐ明朝" pitchFamily="18" charset="-128"/>
                <a:ea typeface="ＭＳ Ｐ明朝" pitchFamily="18" charset="-128"/>
              </a:rPr>
              <a:t>特別の機関</a:t>
            </a:r>
            <a:endParaRPr lang="en-US" altLang="ja-JP">
              <a:latin typeface="ＭＳ Ｐ明朝" pitchFamily="18" charset="-128"/>
              <a:ea typeface="ＭＳ Ｐ明朝" pitchFamily="18" charset="-128"/>
            </a:endParaRPr>
          </a:p>
          <a:p>
            <a:pPr algn="ctr"/>
            <a:r>
              <a:rPr lang="ja-JP" altLang="en-US" sz="1200">
                <a:latin typeface="ＭＳ Ｐ明朝" pitchFamily="18" charset="-128"/>
                <a:ea typeface="ＭＳ Ｐ明朝" pitchFamily="18" charset="-128"/>
              </a:rPr>
              <a:t>（自衛隊非自衛官、</a:t>
            </a:r>
            <a:endParaRPr lang="en-US" altLang="ja-JP" sz="1200">
              <a:latin typeface="ＭＳ Ｐ明朝" pitchFamily="18" charset="-128"/>
              <a:ea typeface="ＭＳ Ｐ明朝" pitchFamily="18" charset="-128"/>
            </a:endParaRPr>
          </a:p>
          <a:p>
            <a:pPr algn="ctr"/>
            <a:r>
              <a:rPr lang="ja-JP" altLang="en-US" sz="1200">
                <a:latin typeface="ＭＳ Ｐ明朝" pitchFamily="18" charset="-128"/>
                <a:ea typeface="ＭＳ Ｐ明朝" pitchFamily="18" charset="-128"/>
              </a:rPr>
              <a:t>検察庁、在外公館等）</a:t>
            </a:r>
            <a:endParaRPr lang="en-US" altLang="ja-JP" sz="1200">
              <a:latin typeface="ＭＳ Ｐ明朝" pitchFamily="18" charset="-128"/>
              <a:ea typeface="ＭＳ Ｐ明朝" pitchFamily="18" charset="-128"/>
            </a:endParaRPr>
          </a:p>
          <a:p>
            <a:pPr algn="ctr"/>
            <a:r>
              <a:rPr lang="ja-JP" altLang="en-US">
                <a:latin typeface="ＭＳ Ｐ明朝" pitchFamily="18" charset="-128"/>
                <a:ea typeface="ＭＳ Ｐ明朝" pitchFamily="18" charset="-128"/>
              </a:rPr>
              <a:t>３．５万人</a:t>
            </a:r>
          </a:p>
        </p:txBody>
      </p:sp>
      <p:sp>
        <p:nvSpPr>
          <p:cNvPr id="68614" name="テキスト ボックス 1"/>
          <p:cNvSpPr txBox="1">
            <a:spLocks noChangeArrowheads="1"/>
          </p:cNvSpPr>
          <p:nvPr/>
        </p:nvSpPr>
        <p:spPr bwMode="auto">
          <a:xfrm>
            <a:off x="2924175" y="1628775"/>
            <a:ext cx="1951038" cy="646113"/>
          </a:xfrm>
          <a:prstGeom prst="rect">
            <a:avLst/>
          </a:prstGeom>
          <a:noFill/>
          <a:ln w="9525">
            <a:noFill/>
            <a:miter lim="800000"/>
            <a:headEnd/>
            <a:tailEnd/>
          </a:ln>
        </p:spPr>
        <p:txBody>
          <a:bodyPr>
            <a:spAutoFit/>
          </a:bodyPr>
          <a:lstStyle/>
          <a:p>
            <a:pPr algn="ctr"/>
            <a:r>
              <a:rPr lang="ja-JP" altLang="en-US" b="1"/>
              <a:t>その他</a:t>
            </a:r>
            <a:endParaRPr lang="en-US" altLang="ja-JP" b="1"/>
          </a:p>
          <a:p>
            <a:pPr algn="ctr"/>
            <a:r>
              <a:rPr lang="ja-JP" altLang="en-US" b="1"/>
              <a:t>４．９万人</a:t>
            </a:r>
          </a:p>
        </p:txBody>
      </p:sp>
      <p:sp>
        <p:nvSpPr>
          <p:cNvPr id="10" name="大かっこ 9"/>
          <p:cNvSpPr/>
          <p:nvPr/>
        </p:nvSpPr>
        <p:spPr>
          <a:xfrm>
            <a:off x="3705225" y="3357563"/>
            <a:ext cx="2573338" cy="143986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12" name="角丸四角形 11"/>
          <p:cNvSpPr/>
          <p:nvPr/>
        </p:nvSpPr>
        <p:spPr>
          <a:xfrm>
            <a:off x="488950" y="188913"/>
            <a:ext cx="9072563" cy="719137"/>
          </a:xfrm>
          <a:prstGeom prst="round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ja-JP" altLang="en-US" sz="2400" dirty="0">
                <a:solidFill>
                  <a:srgbClr val="000000"/>
                </a:solidFill>
              </a:rPr>
              <a:t>国の行政機関の定員の主な内訳</a:t>
            </a:r>
            <a:r>
              <a:rPr lang="ja-JP" altLang="en-US" sz="2000" dirty="0">
                <a:solidFill>
                  <a:srgbClr val="000000"/>
                </a:solidFill>
              </a:rPr>
              <a:t>（平成２２年度末）</a:t>
            </a:r>
          </a:p>
          <a:p>
            <a:pPr algn="ctr"/>
            <a:r>
              <a:rPr lang="en-US" altLang="ja-JP" dirty="0">
                <a:solidFill>
                  <a:srgbClr val="000000"/>
                </a:solidFill>
              </a:rPr>
              <a:t>Breakdown of Employees of </a:t>
            </a:r>
            <a:r>
              <a:rPr lang="en-US" altLang="ja-JP" dirty="0" smtClean="0">
                <a:solidFill>
                  <a:srgbClr val="000000"/>
                </a:solidFill>
              </a:rPr>
              <a:t>Central Government </a:t>
            </a:r>
            <a:r>
              <a:rPr lang="en-US" altLang="ja-JP" dirty="0">
                <a:solidFill>
                  <a:srgbClr val="000000"/>
                </a:solidFill>
              </a:rPr>
              <a:t>Institutions</a:t>
            </a:r>
          </a:p>
        </p:txBody>
      </p:sp>
      <p:sp>
        <p:nvSpPr>
          <p:cNvPr id="13" name="テキスト ボックス 12"/>
          <p:cNvSpPr txBox="1"/>
          <p:nvPr/>
        </p:nvSpPr>
        <p:spPr>
          <a:xfrm>
            <a:off x="128588" y="981075"/>
            <a:ext cx="9648825" cy="5761038"/>
          </a:xfrm>
          <a:prstGeom prst="rect">
            <a:avLst/>
          </a:prstGeom>
          <a:noFill/>
          <a:ln w="38100" cmpd="dbl">
            <a:solidFill>
              <a:schemeClr val="accent1">
                <a:shade val="50000"/>
              </a:schemeClr>
            </a:solidFill>
          </a:ln>
        </p:spPr>
        <p:txBody>
          <a:bodyPr>
            <a:spAutoFit/>
          </a:bodyPr>
          <a:lstStyle/>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ja-JP" altLang="en-US" dirty="0">
              <a:latin typeface="Arial" charset="0"/>
            </a:endParaRPr>
          </a:p>
        </p:txBody>
      </p:sp>
      <p:sp>
        <p:nvSpPr>
          <p:cNvPr id="68618" name="スライド番号プレースホルダ 45"/>
          <p:cNvSpPr txBox="1">
            <a:spLocks noGrp="1"/>
          </p:cNvSpPr>
          <p:nvPr/>
        </p:nvSpPr>
        <p:spPr bwMode="auto">
          <a:xfrm>
            <a:off x="7594600" y="6619875"/>
            <a:ext cx="2311400" cy="238125"/>
          </a:xfrm>
          <a:prstGeom prst="rect">
            <a:avLst/>
          </a:prstGeom>
          <a:noFill/>
          <a:ln w="9525">
            <a:noFill/>
            <a:miter lim="800000"/>
            <a:headEnd/>
            <a:tailEnd/>
          </a:ln>
        </p:spPr>
        <p:txBody>
          <a:bodyPr/>
          <a:lstStyle/>
          <a:p>
            <a:pPr algn="r"/>
            <a:fld id="{69B43D07-F94D-48E3-A3AA-43AED38BDB22}" type="slidenum">
              <a:rPr lang="en-US" altLang="ja-JP" sz="1400">
                <a:solidFill>
                  <a:srgbClr val="000000"/>
                </a:solidFill>
              </a:rPr>
              <a:pPr algn="r"/>
              <a:t>14</a:t>
            </a:fld>
            <a:endParaRPr lang="en-US" altLang="ja-JP" sz="1400">
              <a:solidFill>
                <a:srgbClr val="00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a:xfrm>
            <a:off x="411163" y="5632450"/>
            <a:ext cx="3863975" cy="892175"/>
          </a:xfrm>
          <a:prstGeom prst="roundRect">
            <a:avLst>
              <a:gd name="adj" fmla="val 8667"/>
            </a:avLst>
          </a:prstGeom>
          <a:solidFill>
            <a:schemeClr val="accent5">
              <a:lumMod val="20000"/>
              <a:lumOff val="80000"/>
            </a:schemeClr>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85149" tIns="42574" rIns="85149" bIns="42574" anchor="ctr"/>
          <a:lstStyle/>
          <a:p>
            <a:pPr algn="ctr">
              <a:defRPr/>
            </a:pPr>
            <a:endParaRPr lang="ja-JP" altLang="en-US"/>
          </a:p>
        </p:txBody>
      </p:sp>
      <p:sp>
        <p:nvSpPr>
          <p:cNvPr id="14" name="角丸四角形 13"/>
          <p:cNvSpPr/>
          <p:nvPr/>
        </p:nvSpPr>
        <p:spPr>
          <a:xfrm>
            <a:off x="411163" y="3429000"/>
            <a:ext cx="3863975" cy="2138363"/>
          </a:xfrm>
          <a:prstGeom prst="roundRect">
            <a:avLst>
              <a:gd name="adj" fmla="val 5373"/>
            </a:avLst>
          </a:prstGeom>
          <a:no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85149" tIns="42574" rIns="85149" bIns="42574" anchor="ctr"/>
          <a:lstStyle/>
          <a:p>
            <a:pPr algn="ctr">
              <a:defRPr/>
            </a:pPr>
            <a:endParaRPr lang="ja-JP" altLang="en-US"/>
          </a:p>
        </p:txBody>
      </p:sp>
      <p:sp>
        <p:nvSpPr>
          <p:cNvPr id="15" name="角丸四角形 14"/>
          <p:cNvSpPr/>
          <p:nvPr/>
        </p:nvSpPr>
        <p:spPr>
          <a:xfrm>
            <a:off x="5673725" y="3429000"/>
            <a:ext cx="3821113" cy="784225"/>
          </a:xfrm>
          <a:prstGeom prst="roundRect">
            <a:avLst>
              <a:gd name="adj" fmla="val 8667"/>
            </a:avLst>
          </a:prstGeom>
          <a:no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85149" tIns="42574" rIns="85149" bIns="42574" anchor="ctr"/>
          <a:lstStyle/>
          <a:p>
            <a:pPr algn="ctr">
              <a:defRPr/>
            </a:pPr>
            <a:endParaRPr lang="ja-JP" altLang="en-US"/>
          </a:p>
        </p:txBody>
      </p:sp>
      <p:sp>
        <p:nvSpPr>
          <p:cNvPr id="16" name="下矢印 15"/>
          <p:cNvSpPr/>
          <p:nvPr/>
        </p:nvSpPr>
        <p:spPr>
          <a:xfrm>
            <a:off x="819150" y="5113338"/>
            <a:ext cx="609600" cy="712787"/>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85149" tIns="42574" rIns="85149" bIns="42574" anchor="ctr"/>
          <a:lstStyle/>
          <a:p>
            <a:pPr algn="ctr">
              <a:defRPr/>
            </a:pPr>
            <a:endParaRPr lang="ja-JP" altLang="en-US"/>
          </a:p>
        </p:txBody>
      </p:sp>
      <p:sp>
        <p:nvSpPr>
          <p:cNvPr id="19" name="下矢印 18"/>
          <p:cNvSpPr/>
          <p:nvPr/>
        </p:nvSpPr>
        <p:spPr>
          <a:xfrm>
            <a:off x="3259138" y="5113338"/>
            <a:ext cx="609600" cy="712787"/>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85149" tIns="42574" rIns="85149" bIns="42574" anchor="ctr"/>
          <a:lstStyle/>
          <a:p>
            <a:pPr algn="ctr">
              <a:defRPr/>
            </a:pPr>
            <a:endParaRPr lang="ja-JP" altLang="en-US"/>
          </a:p>
        </p:txBody>
      </p:sp>
      <p:sp>
        <p:nvSpPr>
          <p:cNvPr id="28" name="円/楕円 27"/>
          <p:cNvSpPr/>
          <p:nvPr/>
        </p:nvSpPr>
        <p:spPr>
          <a:xfrm>
            <a:off x="1281113" y="5805488"/>
            <a:ext cx="2160587" cy="582612"/>
          </a:xfrm>
          <a:prstGeom prst="ellipse">
            <a:avLst/>
          </a:prstGeom>
          <a:solidFill>
            <a:schemeClr val="bg1"/>
          </a:solidFill>
          <a:ln>
            <a:solidFill>
              <a:srgbClr val="00206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34093" tIns="0" rIns="134093" bIns="0" anchor="ctr"/>
          <a:lstStyle/>
          <a:p>
            <a:pPr>
              <a:lnSpc>
                <a:spcPts val="1024"/>
              </a:lnSpc>
              <a:defRPr/>
            </a:pPr>
            <a:endParaRPr lang="ja-JP" altLang="en-US" sz="1000" b="1" u="sng" dirty="0">
              <a:solidFill>
                <a:schemeClr val="tx1"/>
              </a:solidFill>
              <a:latin typeface="+mn-ea"/>
            </a:endParaRPr>
          </a:p>
        </p:txBody>
      </p:sp>
      <p:sp>
        <p:nvSpPr>
          <p:cNvPr id="49" name="角丸四角形 48"/>
          <p:cNvSpPr/>
          <p:nvPr/>
        </p:nvSpPr>
        <p:spPr>
          <a:xfrm>
            <a:off x="547688" y="3559175"/>
            <a:ext cx="3587750" cy="906463"/>
          </a:xfrm>
          <a:prstGeom prst="roundRect">
            <a:avLst/>
          </a:prstGeom>
          <a:solidFill>
            <a:schemeClr val="bg1"/>
          </a:solidFill>
          <a:ln w="19050">
            <a:prstDash val="sysDot"/>
          </a:ln>
        </p:spPr>
        <p:style>
          <a:lnRef idx="2">
            <a:schemeClr val="accent1">
              <a:shade val="50000"/>
            </a:schemeClr>
          </a:lnRef>
          <a:fillRef idx="1">
            <a:schemeClr val="accent1"/>
          </a:fillRef>
          <a:effectRef idx="0">
            <a:schemeClr val="accent1"/>
          </a:effectRef>
          <a:fontRef idx="minor">
            <a:schemeClr val="lt1"/>
          </a:fontRef>
        </p:style>
        <p:txBody>
          <a:bodyPr lIns="85149" tIns="42574" rIns="85149" bIns="42574" anchor="ctr"/>
          <a:lstStyle/>
          <a:p>
            <a:pPr algn="ctr">
              <a:defRPr/>
            </a:pPr>
            <a:r>
              <a:rPr lang="ja-JP" altLang="en-US" sz="1400" dirty="0">
                <a:solidFill>
                  <a:schemeClr val="tx1"/>
                </a:solidFill>
                <a:latin typeface="+mn-ea"/>
                <a:ea typeface="ＤＨＰ特太ゴシック体" pitchFamily="2" charset="-128"/>
              </a:rPr>
              <a:t>権限・財源</a:t>
            </a:r>
          </a:p>
        </p:txBody>
      </p:sp>
      <p:sp>
        <p:nvSpPr>
          <p:cNvPr id="50" name="角丸四角形 49"/>
          <p:cNvSpPr/>
          <p:nvPr/>
        </p:nvSpPr>
        <p:spPr>
          <a:xfrm>
            <a:off x="5816600" y="3644900"/>
            <a:ext cx="3592513" cy="195263"/>
          </a:xfrm>
          <a:prstGeom prst="roundRect">
            <a:avLst/>
          </a:prstGeom>
          <a:solidFill>
            <a:schemeClr val="bg1"/>
          </a:solidFill>
          <a:ln w="19050">
            <a:prstDash val="sysDot"/>
          </a:ln>
        </p:spPr>
        <p:style>
          <a:lnRef idx="2">
            <a:schemeClr val="accent1">
              <a:shade val="50000"/>
            </a:schemeClr>
          </a:lnRef>
          <a:fillRef idx="1">
            <a:schemeClr val="accent1"/>
          </a:fillRef>
          <a:effectRef idx="0">
            <a:schemeClr val="accent1"/>
          </a:effectRef>
          <a:fontRef idx="minor">
            <a:schemeClr val="lt1"/>
          </a:fontRef>
        </p:style>
        <p:txBody>
          <a:bodyPr lIns="85149" tIns="42574" rIns="85149" bIns="42574" anchor="ctr"/>
          <a:lstStyle/>
          <a:p>
            <a:pPr algn="ctr">
              <a:defRPr/>
            </a:pPr>
            <a:r>
              <a:rPr lang="ja-JP" altLang="en-US" sz="1400" dirty="0">
                <a:solidFill>
                  <a:schemeClr val="tx1"/>
                </a:solidFill>
                <a:latin typeface="+mn-ea"/>
                <a:ea typeface="ＤＨＰ特太ゴシック体" pitchFamily="2" charset="-128"/>
              </a:rPr>
              <a:t>権限・財源</a:t>
            </a:r>
          </a:p>
        </p:txBody>
      </p:sp>
      <p:cxnSp>
        <p:nvCxnSpPr>
          <p:cNvPr id="83" name="直線矢印コネクタ 82"/>
          <p:cNvCxnSpPr/>
          <p:nvPr/>
        </p:nvCxnSpPr>
        <p:spPr>
          <a:xfrm flipV="1">
            <a:off x="4089400" y="4076700"/>
            <a:ext cx="1727200" cy="9794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5" name="直線矢印コネクタ 84"/>
          <p:cNvCxnSpPr/>
          <p:nvPr/>
        </p:nvCxnSpPr>
        <p:spPr>
          <a:xfrm>
            <a:off x="4160838" y="3789363"/>
            <a:ext cx="1703387" cy="158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1" name="テキスト ボックス 60"/>
          <p:cNvSpPr txBox="1"/>
          <p:nvPr/>
        </p:nvSpPr>
        <p:spPr>
          <a:xfrm>
            <a:off x="4376738" y="4149725"/>
            <a:ext cx="1152525" cy="582613"/>
          </a:xfrm>
          <a:prstGeom prst="rect">
            <a:avLst/>
          </a:prstGeom>
          <a:solidFill>
            <a:srgbClr val="FF0000"/>
          </a:solidFill>
          <a:ln w="19050">
            <a:solidFill>
              <a:schemeClr val="tx1"/>
            </a:solidFill>
          </a:ln>
        </p:spPr>
        <p:txBody>
          <a:bodyPr lIns="67046" tIns="33523" rIns="33523" bIns="33523" anchor="ctr"/>
          <a:lstStyle/>
          <a:p>
            <a:pPr>
              <a:defRPr/>
            </a:pPr>
            <a:r>
              <a:rPr lang="ja-JP" altLang="en-US" sz="1100" b="1" spc="-140" dirty="0">
                <a:solidFill>
                  <a:schemeClr val="bg1"/>
                </a:solidFill>
                <a:latin typeface="ＭＳ ゴシック" pitchFamily="49" charset="-128"/>
                <a:ea typeface="ＭＳ ゴシック" pitchFamily="49" charset="-128"/>
              </a:rPr>
              <a:t>義務付け・枠付けの見直し</a:t>
            </a:r>
          </a:p>
        </p:txBody>
      </p:sp>
      <p:sp>
        <p:nvSpPr>
          <p:cNvPr id="62" name="テキスト ボックス 61"/>
          <p:cNvSpPr txBox="1"/>
          <p:nvPr/>
        </p:nvSpPr>
        <p:spPr>
          <a:xfrm>
            <a:off x="4376738" y="3500438"/>
            <a:ext cx="1152525" cy="584200"/>
          </a:xfrm>
          <a:prstGeom prst="rect">
            <a:avLst/>
          </a:prstGeom>
          <a:solidFill>
            <a:schemeClr val="bg1"/>
          </a:solidFill>
          <a:ln w="19050">
            <a:solidFill>
              <a:schemeClr val="tx1"/>
            </a:solidFill>
          </a:ln>
        </p:spPr>
        <p:txBody>
          <a:bodyPr lIns="67046" tIns="33523" rIns="33523" bIns="33523" anchor="ctr"/>
          <a:lstStyle/>
          <a:p>
            <a:pPr>
              <a:defRPr/>
            </a:pPr>
            <a:r>
              <a:rPr lang="ja-JP" altLang="en-US" sz="1100" spc="-140" dirty="0">
                <a:latin typeface="Arial" charset="0"/>
                <a:ea typeface="ＤＦ特太ゴシック体" pitchFamily="1" charset="-128"/>
              </a:rPr>
              <a:t>権限・財源の移譲、役割分担の見直し</a:t>
            </a:r>
          </a:p>
        </p:txBody>
      </p:sp>
      <p:sp>
        <p:nvSpPr>
          <p:cNvPr id="44" name="正方形/長方形 43"/>
          <p:cNvSpPr/>
          <p:nvPr/>
        </p:nvSpPr>
        <p:spPr>
          <a:xfrm>
            <a:off x="411163" y="3429000"/>
            <a:ext cx="438150" cy="287338"/>
          </a:xfrm>
          <a:prstGeom prst="rect">
            <a:avLst/>
          </a:prstGeom>
          <a:solidFill>
            <a:srgbClr val="002060"/>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33523" tIns="42574" rIns="33523" bIns="42574" anchor="ctr"/>
          <a:lstStyle/>
          <a:p>
            <a:pPr algn="ctr">
              <a:defRPr/>
            </a:pPr>
            <a:r>
              <a:rPr lang="ja-JP" altLang="en-US" sz="1400" dirty="0">
                <a:ea typeface="ＤＦ特太ゴシック体" pitchFamily="1" charset="-128"/>
              </a:rPr>
              <a:t>国</a:t>
            </a:r>
          </a:p>
        </p:txBody>
      </p:sp>
      <p:sp>
        <p:nvSpPr>
          <p:cNvPr id="111" name="正方形/長方形 110"/>
          <p:cNvSpPr/>
          <p:nvPr/>
        </p:nvSpPr>
        <p:spPr>
          <a:xfrm>
            <a:off x="276225" y="3105150"/>
            <a:ext cx="9353550" cy="363696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5149" tIns="42574" rIns="85149" bIns="42574" anchor="ctr"/>
          <a:lstStyle/>
          <a:p>
            <a:pPr algn="ctr">
              <a:defRPr/>
            </a:pPr>
            <a:endParaRPr lang="ja-JP" altLang="en-US"/>
          </a:p>
        </p:txBody>
      </p:sp>
      <p:sp>
        <p:nvSpPr>
          <p:cNvPr id="52239" name="テキスト ボックス 111"/>
          <p:cNvSpPr txBox="1">
            <a:spLocks noChangeArrowheads="1"/>
          </p:cNvSpPr>
          <p:nvPr/>
        </p:nvSpPr>
        <p:spPr bwMode="auto">
          <a:xfrm>
            <a:off x="276225" y="3105150"/>
            <a:ext cx="1076325" cy="315913"/>
          </a:xfrm>
          <a:prstGeom prst="rect">
            <a:avLst/>
          </a:prstGeom>
          <a:noFill/>
          <a:ln w="9525">
            <a:noFill/>
            <a:miter lim="800000"/>
            <a:headEnd/>
            <a:tailEnd/>
          </a:ln>
        </p:spPr>
        <p:txBody>
          <a:bodyPr lIns="85149" tIns="42574" rIns="85149" bIns="42574">
            <a:spAutoFit/>
          </a:bodyPr>
          <a:lstStyle/>
          <a:p>
            <a:r>
              <a:rPr lang="ja-JP" altLang="en-US" sz="1500">
                <a:latin typeface="HGP創英角ｺﾞｼｯｸUB" pitchFamily="50" charset="-128"/>
                <a:ea typeface="HGP創英角ｺﾞｼｯｸUB" pitchFamily="50" charset="-128"/>
              </a:rPr>
              <a:t>　＜</a:t>
            </a:r>
            <a:r>
              <a:rPr lang="ja-JP" altLang="en-US" sz="1500" u="sng">
                <a:latin typeface="HGP創英角ｺﾞｼｯｸUB" pitchFamily="50" charset="-128"/>
                <a:ea typeface="ＤＦ特太ゴシック体"/>
                <a:cs typeface="ＤＦ特太ゴシック体"/>
              </a:rPr>
              <a:t>現状</a:t>
            </a:r>
            <a:r>
              <a:rPr lang="ja-JP" altLang="en-US" sz="1500">
                <a:latin typeface="HGP創英角ｺﾞｼｯｸUB" pitchFamily="50" charset="-128"/>
                <a:ea typeface="ＤＦ特太ゴシック体"/>
                <a:cs typeface="ＤＦ特太ゴシック体"/>
              </a:rPr>
              <a:t>＞</a:t>
            </a:r>
            <a:endParaRPr lang="en-US" altLang="ja-JP" sz="1500">
              <a:latin typeface="HGP創英角ｺﾞｼｯｸUB" pitchFamily="50" charset="-128"/>
              <a:ea typeface="HGP創英角ｺﾞｼｯｸUB" pitchFamily="50" charset="-128"/>
            </a:endParaRPr>
          </a:p>
        </p:txBody>
      </p:sp>
      <p:sp>
        <p:nvSpPr>
          <p:cNvPr id="17" name="下矢印 16"/>
          <p:cNvSpPr/>
          <p:nvPr/>
        </p:nvSpPr>
        <p:spPr>
          <a:xfrm>
            <a:off x="1631950" y="5113338"/>
            <a:ext cx="609600" cy="712787"/>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85149" tIns="42574" rIns="85149" bIns="42574" anchor="ctr"/>
          <a:lstStyle/>
          <a:p>
            <a:pPr algn="ctr">
              <a:defRPr/>
            </a:pPr>
            <a:endParaRPr lang="ja-JP" altLang="en-US"/>
          </a:p>
        </p:txBody>
      </p:sp>
      <p:sp>
        <p:nvSpPr>
          <p:cNvPr id="18" name="下矢印 17"/>
          <p:cNvSpPr/>
          <p:nvPr/>
        </p:nvSpPr>
        <p:spPr>
          <a:xfrm>
            <a:off x="2444750" y="5113338"/>
            <a:ext cx="611188" cy="712787"/>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85149" tIns="42574" rIns="85149" bIns="42574" anchor="ctr"/>
          <a:lstStyle/>
          <a:p>
            <a:pPr algn="ctr">
              <a:defRPr/>
            </a:pPr>
            <a:endParaRPr lang="ja-JP" altLang="en-US"/>
          </a:p>
        </p:txBody>
      </p:sp>
      <p:sp>
        <p:nvSpPr>
          <p:cNvPr id="114" name="テキスト ボックス 113"/>
          <p:cNvSpPr txBox="1"/>
          <p:nvPr/>
        </p:nvSpPr>
        <p:spPr>
          <a:xfrm>
            <a:off x="5495925" y="3105150"/>
            <a:ext cx="2095500" cy="315913"/>
          </a:xfrm>
          <a:prstGeom prst="rect">
            <a:avLst/>
          </a:prstGeom>
          <a:noFill/>
        </p:spPr>
        <p:txBody>
          <a:bodyPr wrap="none" lIns="85149" tIns="42574" rIns="85149" bIns="42574">
            <a:spAutoFit/>
          </a:bodyPr>
          <a:lstStyle/>
          <a:p>
            <a:pPr>
              <a:defRPr/>
            </a:pPr>
            <a:r>
              <a:rPr lang="ja-JP" altLang="en-US" sz="1500" dirty="0">
                <a:latin typeface="HGP創英角ｺﾞｼｯｸUB" pitchFamily="50" charset="-128"/>
                <a:ea typeface="ＤＦ特太ゴシック体" pitchFamily="1" charset="-128"/>
              </a:rPr>
              <a:t>＜</a:t>
            </a:r>
            <a:r>
              <a:rPr lang="ja-JP" altLang="en-US" sz="1500" u="heavy" dirty="0">
                <a:latin typeface="HGP創英角ｺﾞｼｯｸUB" pitchFamily="50" charset="-128"/>
                <a:ea typeface="ＤＦ特太ゴシック体" pitchFamily="1" charset="-128"/>
              </a:rPr>
              <a:t>改革後のイメージ</a:t>
            </a:r>
            <a:r>
              <a:rPr lang="ja-JP" altLang="en-US" sz="1500" dirty="0">
                <a:latin typeface="HGP創英角ｺﾞｼｯｸUB" pitchFamily="50" charset="-128"/>
                <a:ea typeface="ＤＦ特太ゴシック体" pitchFamily="1" charset="-128"/>
              </a:rPr>
              <a:t>＞</a:t>
            </a:r>
            <a:endParaRPr lang="ja-JP" altLang="en-US" sz="1500" dirty="0">
              <a:latin typeface="HGP創英角ｺﾞｼｯｸUB" pitchFamily="50" charset="-128"/>
              <a:ea typeface="HGP創英角ｺﾞｼｯｸUB" pitchFamily="50" charset="-128"/>
            </a:endParaRPr>
          </a:p>
        </p:txBody>
      </p:sp>
      <p:cxnSp>
        <p:nvCxnSpPr>
          <p:cNvPr id="51" name="直線矢印コネクタ 50"/>
          <p:cNvCxnSpPr>
            <a:stCxn id="67" idx="2"/>
            <a:endCxn id="28" idx="2"/>
          </p:cNvCxnSpPr>
          <p:nvPr/>
        </p:nvCxnSpPr>
        <p:spPr>
          <a:xfrm rot="10800000" flipH="1" flipV="1">
            <a:off x="488950" y="6089650"/>
            <a:ext cx="792163" cy="7938"/>
          </a:xfrm>
          <a:prstGeom prst="straightConnector1">
            <a:avLst/>
          </a:prstGeom>
          <a:ln w="28575">
            <a:solidFill>
              <a:srgbClr val="00206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53" name="直線矢印コネクタ 52"/>
          <p:cNvCxnSpPr>
            <a:stCxn id="67" idx="6"/>
            <a:endCxn id="28" idx="6"/>
          </p:cNvCxnSpPr>
          <p:nvPr/>
        </p:nvCxnSpPr>
        <p:spPr>
          <a:xfrm flipH="1">
            <a:off x="3441700" y="6089650"/>
            <a:ext cx="779463" cy="7938"/>
          </a:xfrm>
          <a:prstGeom prst="straightConnector1">
            <a:avLst/>
          </a:prstGeom>
          <a:ln w="28575">
            <a:solidFill>
              <a:srgbClr val="00206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67" name="円/楕円 66"/>
          <p:cNvSpPr/>
          <p:nvPr/>
        </p:nvSpPr>
        <p:spPr>
          <a:xfrm>
            <a:off x="488950" y="5732463"/>
            <a:ext cx="3732213" cy="712787"/>
          </a:xfrm>
          <a:prstGeom prst="ellipse">
            <a:avLst/>
          </a:prstGeom>
          <a:noFill/>
          <a:ln>
            <a:solidFill>
              <a:srgbClr val="00206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85149" tIns="42574" rIns="85149" bIns="42574" anchor="ctr"/>
          <a:lstStyle/>
          <a:p>
            <a:pPr algn="ctr">
              <a:defRPr/>
            </a:pPr>
            <a:endParaRPr lang="ja-JP" altLang="en-US" dirty="0"/>
          </a:p>
          <a:p>
            <a:pPr algn="ctr">
              <a:defRPr/>
            </a:pPr>
            <a:endParaRPr lang="ja-JP" altLang="en-US" dirty="0"/>
          </a:p>
        </p:txBody>
      </p:sp>
      <p:sp>
        <p:nvSpPr>
          <p:cNvPr id="98" name="正方形/長方形 97"/>
          <p:cNvSpPr/>
          <p:nvPr/>
        </p:nvSpPr>
        <p:spPr>
          <a:xfrm>
            <a:off x="273050" y="981075"/>
            <a:ext cx="9359900" cy="863600"/>
          </a:xfrm>
          <a:prstGeom prst="rect">
            <a:avLst/>
          </a:prstGeom>
          <a:no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5149" tIns="134093" rIns="85149" bIns="42574" anchor="ctr"/>
          <a:lstStyle/>
          <a:p>
            <a:pPr>
              <a:spcBef>
                <a:spcPts val="279"/>
              </a:spcBef>
              <a:defRPr/>
            </a:pPr>
            <a:endParaRPr lang="en-US" altLang="ja-JP" sz="1300" dirty="0">
              <a:solidFill>
                <a:schemeClr val="tx1"/>
              </a:solidFill>
              <a:latin typeface="ＭＳ ゴシック" pitchFamily="49" charset="-128"/>
              <a:ea typeface="ＭＳ ゴシック" pitchFamily="49" charset="-128"/>
            </a:endParaRPr>
          </a:p>
          <a:p>
            <a:pPr>
              <a:spcBef>
                <a:spcPts val="279"/>
              </a:spcBef>
              <a:defRPr/>
            </a:pPr>
            <a:r>
              <a:rPr lang="ja-JP" altLang="en-US" sz="1400" dirty="0">
                <a:solidFill>
                  <a:schemeClr val="tx1"/>
                </a:solidFill>
                <a:latin typeface="ＭＳ ゴシック" pitchFamily="49" charset="-128"/>
                <a:ea typeface="ＭＳ ゴシック" pitchFamily="49" charset="-128"/>
              </a:rPr>
              <a:t>     ◆　国が法令で、地方自治体に仕事を行うことを義務付けている</a:t>
            </a:r>
            <a:endParaRPr lang="en-US" altLang="ja-JP" sz="1400" dirty="0">
              <a:solidFill>
                <a:schemeClr val="tx1"/>
              </a:solidFill>
              <a:latin typeface="ＭＳ ゴシック" pitchFamily="49" charset="-128"/>
              <a:ea typeface="ＭＳ ゴシック" pitchFamily="49" charset="-128"/>
            </a:endParaRPr>
          </a:p>
          <a:p>
            <a:pPr>
              <a:spcBef>
                <a:spcPts val="279"/>
              </a:spcBef>
              <a:defRPr/>
            </a:pPr>
            <a:r>
              <a:rPr lang="ja-JP" altLang="en-US" sz="1400" dirty="0">
                <a:solidFill>
                  <a:schemeClr val="tx1"/>
                </a:solidFill>
                <a:latin typeface="ＭＳ ゴシック" pitchFamily="49" charset="-128"/>
                <a:ea typeface="ＭＳ ゴシック" pitchFamily="49" charset="-128"/>
              </a:rPr>
              <a:t>     ◆　国が法令で、地方自治体の仕事を行う場合の具体的な方法や判断基準を義務付けている</a:t>
            </a:r>
            <a:endParaRPr lang="en-US" altLang="ja-JP" sz="1400" dirty="0">
              <a:solidFill>
                <a:schemeClr val="tx1"/>
              </a:solidFill>
              <a:latin typeface="ＭＳ ゴシック" pitchFamily="49" charset="-128"/>
              <a:ea typeface="ＭＳ ゴシック" pitchFamily="49" charset="-128"/>
            </a:endParaRPr>
          </a:p>
          <a:p>
            <a:pPr>
              <a:spcBef>
                <a:spcPts val="279"/>
              </a:spcBef>
              <a:defRPr/>
            </a:pPr>
            <a:endParaRPr lang="ja-JP" altLang="en-US" sz="1400" dirty="0">
              <a:latin typeface="ＭＳ ゴシック" pitchFamily="49" charset="-128"/>
              <a:ea typeface="ＭＳ ゴシック" pitchFamily="49" charset="-128"/>
            </a:endParaRPr>
          </a:p>
        </p:txBody>
      </p:sp>
      <p:sp>
        <p:nvSpPr>
          <p:cNvPr id="99" name="正方形/長方形 98"/>
          <p:cNvSpPr/>
          <p:nvPr/>
        </p:nvSpPr>
        <p:spPr>
          <a:xfrm>
            <a:off x="273050" y="2060575"/>
            <a:ext cx="9359900" cy="936625"/>
          </a:xfrm>
          <a:prstGeom prst="rect">
            <a:avLst/>
          </a:prstGeom>
          <a:no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5149" tIns="100570" rIns="85149" bIns="0" anchor="ctr"/>
          <a:lstStyle/>
          <a:p>
            <a:pPr marL="170003" indent="-170003">
              <a:spcBef>
                <a:spcPts val="279"/>
              </a:spcBef>
              <a:defRPr/>
            </a:pPr>
            <a:r>
              <a:rPr lang="ja-JP" altLang="en-US" sz="1400" dirty="0">
                <a:solidFill>
                  <a:schemeClr val="tx1"/>
                </a:solidFill>
                <a:latin typeface="ＭＳ ゴシック" pitchFamily="49" charset="-128"/>
                <a:ea typeface="ＭＳ ゴシック" pitchFamily="49" charset="-128"/>
              </a:rPr>
              <a:t>     ◆　地方自治体の</a:t>
            </a:r>
            <a:r>
              <a:rPr lang="en-US" altLang="ja-JP" sz="1400" dirty="0">
                <a:solidFill>
                  <a:schemeClr val="tx1"/>
                </a:solidFill>
                <a:latin typeface="ＭＳ ゴシック" pitchFamily="49" charset="-128"/>
                <a:ea typeface="ＭＳ ゴシック" pitchFamily="49" charset="-128"/>
              </a:rPr>
              <a:t>『</a:t>
            </a:r>
            <a:r>
              <a:rPr lang="ja-JP" altLang="en-US" sz="1400" dirty="0">
                <a:solidFill>
                  <a:schemeClr val="tx1"/>
                </a:solidFill>
                <a:latin typeface="ＭＳ ゴシック" pitchFamily="49" charset="-128"/>
                <a:ea typeface="ＭＳ ゴシック" pitchFamily="49" charset="-128"/>
              </a:rPr>
              <a:t>自治立法権</a:t>
            </a:r>
            <a:r>
              <a:rPr lang="en-US" altLang="ja-JP" sz="1400" dirty="0">
                <a:solidFill>
                  <a:schemeClr val="tx1"/>
                </a:solidFill>
                <a:latin typeface="ＭＳ ゴシック" pitchFamily="49" charset="-128"/>
                <a:ea typeface="ＭＳ ゴシック" pitchFamily="49" charset="-128"/>
              </a:rPr>
              <a:t>』(</a:t>
            </a:r>
            <a:r>
              <a:rPr lang="ja-JP" altLang="en-US" sz="1400" dirty="0">
                <a:solidFill>
                  <a:schemeClr val="tx1"/>
                </a:solidFill>
                <a:latin typeface="ＭＳ ゴシック" pitchFamily="49" charset="-128"/>
                <a:ea typeface="ＭＳ ゴシック" pitchFamily="49" charset="-128"/>
              </a:rPr>
              <a:t>条例制定権</a:t>
            </a:r>
            <a:r>
              <a:rPr lang="en-US" altLang="ja-JP" sz="1400" dirty="0">
                <a:solidFill>
                  <a:schemeClr val="tx1"/>
                </a:solidFill>
                <a:latin typeface="ＭＳ ゴシック" pitchFamily="49" charset="-128"/>
                <a:ea typeface="ＭＳ ゴシック" pitchFamily="49" charset="-128"/>
              </a:rPr>
              <a:t>)</a:t>
            </a:r>
            <a:r>
              <a:rPr lang="ja-JP" altLang="en-US" sz="1400" dirty="0">
                <a:solidFill>
                  <a:schemeClr val="tx1"/>
                </a:solidFill>
                <a:latin typeface="ＭＳ ゴシック" pitchFamily="49" charset="-128"/>
                <a:ea typeface="ＭＳ ゴシック" pitchFamily="49" charset="-128"/>
              </a:rPr>
              <a:t>を拡充　</a:t>
            </a:r>
            <a:endParaRPr lang="en-US" altLang="ja-JP" sz="1400" dirty="0">
              <a:solidFill>
                <a:schemeClr val="tx1"/>
              </a:solidFill>
              <a:latin typeface="ＭＳ ゴシック" pitchFamily="49" charset="-128"/>
              <a:ea typeface="ＭＳ ゴシック" pitchFamily="49" charset="-128"/>
            </a:endParaRPr>
          </a:p>
          <a:p>
            <a:pPr marL="170003" indent="-170003">
              <a:spcBef>
                <a:spcPts val="279"/>
              </a:spcBef>
              <a:defRPr/>
            </a:pPr>
            <a:r>
              <a:rPr lang="ja-JP" altLang="en-US" sz="1400" dirty="0">
                <a:solidFill>
                  <a:schemeClr val="tx1"/>
                </a:solidFill>
                <a:latin typeface="ＭＳ ゴシック" pitchFamily="49" charset="-128"/>
                <a:ea typeface="ＭＳ ゴシック" pitchFamily="49" charset="-128"/>
              </a:rPr>
              <a:t>     ◆　法制的な観点から、</a:t>
            </a:r>
            <a:r>
              <a:rPr lang="ja-JP" altLang="en-US" sz="1400" b="1" u="sng" dirty="0">
                <a:solidFill>
                  <a:schemeClr val="tx1"/>
                </a:solidFill>
                <a:latin typeface="ＭＳ ゴシック" pitchFamily="49" charset="-128"/>
                <a:ea typeface="ＭＳ ゴシック" pitchFamily="49" charset="-128"/>
              </a:rPr>
              <a:t>地方自治体の自主性を強化し、政策や制度の問題を含めて自由度を拡大</a:t>
            </a:r>
            <a:endParaRPr lang="en-US" altLang="ja-JP" sz="1400" b="1" u="sng" dirty="0">
              <a:solidFill>
                <a:schemeClr val="tx1"/>
              </a:solidFill>
              <a:latin typeface="ＭＳ ゴシック" pitchFamily="49" charset="-128"/>
              <a:ea typeface="ＭＳ ゴシック" pitchFamily="49" charset="-128"/>
            </a:endParaRPr>
          </a:p>
          <a:p>
            <a:pPr marL="170003" indent="-170003">
              <a:defRPr/>
            </a:pPr>
            <a:r>
              <a:rPr lang="ja-JP" altLang="en-US" sz="1400" dirty="0">
                <a:solidFill>
                  <a:schemeClr val="tx1"/>
                </a:solidFill>
                <a:latin typeface="ＭＳ ゴシック" pitchFamily="49" charset="-128"/>
                <a:ea typeface="ＭＳ ゴシック" pitchFamily="49" charset="-128"/>
              </a:rPr>
              <a:t>     ◆　地方自治体</a:t>
            </a:r>
            <a:r>
              <a:rPr lang="ja-JP" altLang="en-US" sz="1400" b="1" u="sng" dirty="0">
                <a:solidFill>
                  <a:schemeClr val="tx1"/>
                </a:solidFill>
                <a:latin typeface="ＭＳ ゴシック" pitchFamily="49" charset="-128"/>
                <a:ea typeface="ＭＳ ゴシック" pitchFamily="49" charset="-128"/>
              </a:rPr>
              <a:t>自らの責任において行政を実施</a:t>
            </a:r>
            <a:r>
              <a:rPr lang="ja-JP" altLang="en-US" sz="1400" dirty="0">
                <a:solidFill>
                  <a:schemeClr val="tx1"/>
                </a:solidFill>
                <a:latin typeface="ＭＳ ゴシック" pitchFamily="49" charset="-128"/>
                <a:ea typeface="ＭＳ ゴシック" pitchFamily="49" charset="-128"/>
              </a:rPr>
              <a:t>する仕組みを構築</a:t>
            </a:r>
            <a:endParaRPr lang="ja-JP" altLang="en-US" sz="1400" dirty="0">
              <a:latin typeface="ＭＳ ゴシック" pitchFamily="49" charset="-128"/>
              <a:ea typeface="ＭＳ ゴシック" pitchFamily="49" charset="-128"/>
            </a:endParaRPr>
          </a:p>
        </p:txBody>
      </p:sp>
      <p:sp>
        <p:nvSpPr>
          <p:cNvPr id="52" name="正方形/長方形 51"/>
          <p:cNvSpPr/>
          <p:nvPr/>
        </p:nvSpPr>
        <p:spPr>
          <a:xfrm>
            <a:off x="415925" y="908050"/>
            <a:ext cx="1657350" cy="260350"/>
          </a:xfrm>
          <a:prstGeom prst="rect">
            <a:avLst/>
          </a:prstGeom>
          <a:solidFill>
            <a:schemeClr val="accent5">
              <a:lumMod val="20000"/>
              <a:lumOff val="80000"/>
            </a:schemeClr>
          </a:solidFill>
          <a:ln w="952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5149" tIns="42574" rIns="85149" bIns="42574" anchor="ctr"/>
          <a:lstStyle/>
          <a:p>
            <a:pPr>
              <a:spcBef>
                <a:spcPts val="559"/>
              </a:spcBef>
              <a:defRPr/>
            </a:pPr>
            <a:r>
              <a:rPr lang="ja-JP" altLang="en-US" sz="1500" dirty="0">
                <a:solidFill>
                  <a:schemeClr val="tx1"/>
                </a:solidFill>
                <a:ea typeface="ＤＦ特太ゴシック体" pitchFamily="1" charset="-128"/>
              </a:rPr>
              <a:t>   国による基準</a:t>
            </a:r>
            <a:endParaRPr lang="en-US" altLang="ja-JP" sz="1500" dirty="0">
              <a:solidFill>
                <a:schemeClr val="tx1"/>
              </a:solidFill>
              <a:ea typeface="ＤＦ特太ゴシック体" pitchFamily="1" charset="-128"/>
            </a:endParaRPr>
          </a:p>
        </p:txBody>
      </p:sp>
      <p:sp>
        <p:nvSpPr>
          <p:cNvPr id="54" name="正方形/長方形 53"/>
          <p:cNvSpPr/>
          <p:nvPr/>
        </p:nvSpPr>
        <p:spPr>
          <a:xfrm>
            <a:off x="415925" y="1916113"/>
            <a:ext cx="1657350" cy="260350"/>
          </a:xfrm>
          <a:prstGeom prst="rect">
            <a:avLst/>
          </a:prstGeom>
          <a:solidFill>
            <a:schemeClr val="accent5">
              <a:lumMod val="20000"/>
              <a:lumOff val="80000"/>
            </a:schemeClr>
          </a:solidFill>
          <a:ln w="952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5149" tIns="42574" rIns="85149" bIns="42574" anchor="ctr"/>
          <a:lstStyle/>
          <a:p>
            <a:pPr>
              <a:defRPr/>
            </a:pPr>
            <a:r>
              <a:rPr lang="ja-JP" altLang="en-US" sz="1500" dirty="0">
                <a:solidFill>
                  <a:schemeClr val="tx1"/>
                </a:solidFill>
                <a:ea typeface="ＤＦ特太ゴシック体" pitchFamily="1" charset="-128"/>
              </a:rPr>
              <a:t>   見直しの目的</a:t>
            </a:r>
            <a:endParaRPr lang="en-US" altLang="ja-JP" sz="1500" dirty="0">
              <a:solidFill>
                <a:schemeClr val="tx1"/>
              </a:solidFill>
              <a:ea typeface="ＤＦ特太ゴシック体" pitchFamily="1" charset="-128"/>
            </a:endParaRPr>
          </a:p>
        </p:txBody>
      </p:sp>
      <p:sp>
        <p:nvSpPr>
          <p:cNvPr id="13" name="角丸四角形 12"/>
          <p:cNvSpPr/>
          <p:nvPr/>
        </p:nvSpPr>
        <p:spPr>
          <a:xfrm>
            <a:off x="5673725" y="4292600"/>
            <a:ext cx="3821113" cy="2232025"/>
          </a:xfrm>
          <a:prstGeom prst="roundRect">
            <a:avLst>
              <a:gd name="adj" fmla="val 5373"/>
            </a:avLst>
          </a:prstGeom>
          <a:solidFill>
            <a:schemeClr val="accent4">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5149" tIns="42574" rIns="85149" bIns="42574" anchor="ctr"/>
          <a:lstStyle/>
          <a:p>
            <a:pPr algn="ctr">
              <a:defRPr/>
            </a:pPr>
            <a:endParaRPr lang="ja-JP" altLang="en-US"/>
          </a:p>
        </p:txBody>
      </p:sp>
      <p:cxnSp>
        <p:nvCxnSpPr>
          <p:cNvPr id="101" name="直線矢印コネクタ 100"/>
          <p:cNvCxnSpPr/>
          <p:nvPr/>
        </p:nvCxnSpPr>
        <p:spPr>
          <a:xfrm rot="5400000" flipH="1" flipV="1">
            <a:off x="8157369" y="5409407"/>
            <a:ext cx="2232025" cy="1587"/>
          </a:xfrm>
          <a:prstGeom prst="straightConnector1">
            <a:avLst/>
          </a:prstGeom>
          <a:ln w="127000">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11" name="円/楕円 10"/>
          <p:cNvSpPr/>
          <p:nvPr/>
        </p:nvSpPr>
        <p:spPr>
          <a:xfrm>
            <a:off x="5673725" y="4365625"/>
            <a:ext cx="3803650" cy="2138363"/>
          </a:xfrm>
          <a:prstGeom prst="ellipse">
            <a:avLst/>
          </a:prstGeom>
          <a:solidFill>
            <a:schemeClr val="bg1"/>
          </a:solidFill>
          <a:ln>
            <a:solidFill>
              <a:srgbClr val="00206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85149" tIns="42574" rIns="85149" bIns="42574" anchor="ctr"/>
          <a:lstStyle/>
          <a:p>
            <a:pPr algn="ctr">
              <a:defRPr/>
            </a:pPr>
            <a:r>
              <a:rPr lang="ja-JP" altLang="en-US" dirty="0"/>
              <a:t>判断・条例制定権</a:t>
            </a:r>
          </a:p>
          <a:p>
            <a:pPr algn="ctr">
              <a:defRPr/>
            </a:pPr>
            <a:endParaRPr lang="ja-JP" altLang="en-US" dirty="0"/>
          </a:p>
        </p:txBody>
      </p:sp>
      <p:cxnSp>
        <p:nvCxnSpPr>
          <p:cNvPr id="68" name="直線矢印コネクタ 67"/>
          <p:cNvCxnSpPr>
            <a:stCxn id="27" idx="0"/>
          </p:cNvCxnSpPr>
          <p:nvPr/>
        </p:nvCxnSpPr>
        <p:spPr>
          <a:xfrm rot="16200000" flipV="1">
            <a:off x="6861175" y="5121275"/>
            <a:ext cx="1511300" cy="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70" name="直線矢印コネクタ 69"/>
          <p:cNvCxnSpPr>
            <a:endCxn id="11" idx="1"/>
          </p:cNvCxnSpPr>
          <p:nvPr/>
        </p:nvCxnSpPr>
        <p:spPr>
          <a:xfrm rot="16200000" flipV="1">
            <a:off x="6080125" y="4829176"/>
            <a:ext cx="1241425" cy="9398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72" name="直線矢印コネクタ 71"/>
          <p:cNvCxnSpPr>
            <a:endCxn id="11" idx="2"/>
          </p:cNvCxnSpPr>
          <p:nvPr/>
        </p:nvCxnSpPr>
        <p:spPr>
          <a:xfrm rot="10800000">
            <a:off x="5673725" y="5434013"/>
            <a:ext cx="1079500" cy="587375"/>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a:endCxn id="11" idx="7"/>
          </p:cNvCxnSpPr>
          <p:nvPr/>
        </p:nvCxnSpPr>
        <p:spPr>
          <a:xfrm rot="5400000" flipH="1" flipV="1">
            <a:off x="7899400" y="4899026"/>
            <a:ext cx="1241425" cy="8001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a:endCxn id="11" idx="6"/>
          </p:cNvCxnSpPr>
          <p:nvPr/>
        </p:nvCxnSpPr>
        <p:spPr>
          <a:xfrm flipV="1">
            <a:off x="8526463" y="5434013"/>
            <a:ext cx="950912" cy="61595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52258" name="テキスト ボックス 101"/>
          <p:cNvSpPr txBox="1">
            <a:spLocks noChangeArrowheads="1"/>
          </p:cNvSpPr>
          <p:nvPr/>
        </p:nvSpPr>
        <p:spPr bwMode="auto">
          <a:xfrm>
            <a:off x="8697913" y="6021388"/>
            <a:ext cx="812800" cy="423862"/>
          </a:xfrm>
          <a:prstGeom prst="rect">
            <a:avLst/>
          </a:prstGeom>
          <a:solidFill>
            <a:schemeClr val="bg1"/>
          </a:solidFill>
          <a:ln w="9525">
            <a:solidFill>
              <a:schemeClr val="tx1"/>
            </a:solidFill>
            <a:miter lim="800000"/>
            <a:headEnd/>
            <a:tailEnd/>
          </a:ln>
        </p:spPr>
        <p:txBody>
          <a:bodyPr lIns="85149" tIns="42574" rIns="85149" bIns="42574">
            <a:spAutoFit/>
          </a:bodyPr>
          <a:lstStyle/>
          <a:p>
            <a:r>
              <a:rPr lang="ja-JP" altLang="en-US" sz="1100" b="1"/>
              <a:t>権限・財源の拡大</a:t>
            </a:r>
          </a:p>
        </p:txBody>
      </p:sp>
      <p:sp>
        <p:nvSpPr>
          <p:cNvPr id="27" name="円/楕円 26"/>
          <p:cNvSpPr/>
          <p:nvPr/>
        </p:nvSpPr>
        <p:spPr>
          <a:xfrm>
            <a:off x="6537325" y="5876925"/>
            <a:ext cx="2160588" cy="584200"/>
          </a:xfrm>
          <a:prstGeom prst="ellipse">
            <a:avLst/>
          </a:prstGeom>
          <a:solidFill>
            <a:schemeClr val="bg1"/>
          </a:solidFill>
          <a:ln>
            <a:solidFill>
              <a:srgbClr val="00206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134093" tIns="0" rIns="134093" bIns="0" anchor="ctr"/>
          <a:lstStyle/>
          <a:p>
            <a:pPr>
              <a:lnSpc>
                <a:spcPts val="1024"/>
              </a:lnSpc>
              <a:defRPr/>
            </a:pPr>
            <a:endParaRPr lang="ja-JP" altLang="en-US" sz="1000" b="1" u="sng" dirty="0">
              <a:solidFill>
                <a:prstClr val="black"/>
              </a:solidFill>
              <a:latin typeface="+mn-ea"/>
            </a:endParaRPr>
          </a:p>
        </p:txBody>
      </p:sp>
      <p:sp>
        <p:nvSpPr>
          <p:cNvPr id="20" name="下矢印 19"/>
          <p:cNvSpPr/>
          <p:nvPr/>
        </p:nvSpPr>
        <p:spPr>
          <a:xfrm>
            <a:off x="6176963" y="4005263"/>
            <a:ext cx="134937" cy="320675"/>
          </a:xfrm>
          <a:prstGeom prst="downArrow">
            <a:avLst>
              <a:gd name="adj1" fmla="val 22974"/>
              <a:gd name="adj2" fmla="val 7844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85149" tIns="42574" rIns="85149" bIns="42574" anchor="ctr"/>
          <a:lstStyle/>
          <a:p>
            <a:pPr algn="ctr">
              <a:defRPr/>
            </a:pPr>
            <a:endParaRPr lang="ja-JP" altLang="en-US"/>
          </a:p>
        </p:txBody>
      </p:sp>
      <p:sp>
        <p:nvSpPr>
          <p:cNvPr id="24" name="下矢印 23"/>
          <p:cNvSpPr/>
          <p:nvPr/>
        </p:nvSpPr>
        <p:spPr>
          <a:xfrm>
            <a:off x="7040563" y="4005263"/>
            <a:ext cx="136525" cy="320675"/>
          </a:xfrm>
          <a:prstGeom prst="downArrow">
            <a:avLst>
              <a:gd name="adj1" fmla="val 22974"/>
              <a:gd name="adj2" fmla="val 7844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85149" tIns="42574" rIns="85149" bIns="42574" anchor="ctr"/>
          <a:lstStyle/>
          <a:p>
            <a:pPr algn="ctr">
              <a:defRPr/>
            </a:pPr>
            <a:endParaRPr lang="ja-JP" altLang="en-US"/>
          </a:p>
        </p:txBody>
      </p:sp>
      <p:sp>
        <p:nvSpPr>
          <p:cNvPr id="25" name="下矢印 24"/>
          <p:cNvSpPr/>
          <p:nvPr/>
        </p:nvSpPr>
        <p:spPr>
          <a:xfrm>
            <a:off x="7905750" y="4005263"/>
            <a:ext cx="134938" cy="320675"/>
          </a:xfrm>
          <a:prstGeom prst="downArrow">
            <a:avLst>
              <a:gd name="adj1" fmla="val 22974"/>
              <a:gd name="adj2" fmla="val 7844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85149" tIns="42574" rIns="85149" bIns="42574" anchor="ctr"/>
          <a:lstStyle/>
          <a:p>
            <a:pPr algn="ctr">
              <a:defRPr/>
            </a:pPr>
            <a:endParaRPr lang="ja-JP" altLang="en-US"/>
          </a:p>
        </p:txBody>
      </p:sp>
      <p:sp>
        <p:nvSpPr>
          <p:cNvPr id="26" name="下矢印 25"/>
          <p:cNvSpPr/>
          <p:nvPr/>
        </p:nvSpPr>
        <p:spPr>
          <a:xfrm>
            <a:off x="8840788" y="4005263"/>
            <a:ext cx="136525" cy="320675"/>
          </a:xfrm>
          <a:prstGeom prst="downArrow">
            <a:avLst>
              <a:gd name="adj1" fmla="val 22974"/>
              <a:gd name="adj2" fmla="val 7844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85149" tIns="42574" rIns="85149" bIns="42574" anchor="ctr"/>
          <a:lstStyle/>
          <a:p>
            <a:pPr algn="ctr">
              <a:defRPr/>
            </a:pPr>
            <a:endParaRPr lang="ja-JP" altLang="en-US"/>
          </a:p>
        </p:txBody>
      </p:sp>
      <p:sp>
        <p:nvSpPr>
          <p:cNvPr id="43" name="正方形/長方形 42"/>
          <p:cNvSpPr/>
          <p:nvPr/>
        </p:nvSpPr>
        <p:spPr>
          <a:xfrm>
            <a:off x="5816600" y="3933825"/>
            <a:ext cx="3587750" cy="193675"/>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85149" tIns="42574" rIns="85149" bIns="42574" anchor="ctr"/>
          <a:lstStyle/>
          <a:p>
            <a:pPr algn="ctr">
              <a:defRPr/>
            </a:pPr>
            <a:r>
              <a:rPr lang="ja-JP" altLang="en-US" sz="1400" dirty="0">
                <a:latin typeface="ＭＳ ゴシック" pitchFamily="49" charset="-128"/>
                <a:ea typeface="ＤＨＰ特太ゴシック体" pitchFamily="2" charset="-128"/>
              </a:rPr>
              <a:t>国の法令による義務付け・枠付け</a:t>
            </a:r>
          </a:p>
        </p:txBody>
      </p:sp>
      <p:sp>
        <p:nvSpPr>
          <p:cNvPr id="55" name="右矢印 54"/>
          <p:cNvSpPr/>
          <p:nvPr/>
        </p:nvSpPr>
        <p:spPr>
          <a:xfrm>
            <a:off x="4376738" y="4941888"/>
            <a:ext cx="1223962" cy="1079500"/>
          </a:xfrm>
          <a:prstGeom prst="rightArrow">
            <a:avLst>
              <a:gd name="adj1" fmla="val 45115"/>
              <a:gd name="adj2" fmla="val 52318"/>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wrap="none" lIns="234662" tIns="42574" rIns="85149" bIns="42574" anchor="ctr"/>
          <a:lstStyle/>
          <a:p>
            <a:pPr algn="ctr">
              <a:defRPr/>
            </a:pPr>
            <a:endParaRPr lang="ja-JP" altLang="en-US" dirty="0">
              <a:solidFill>
                <a:schemeClr val="tx1"/>
              </a:solidFill>
              <a:latin typeface="HGP創英角ｺﾞｼｯｸUB" pitchFamily="50" charset="-128"/>
              <a:ea typeface="HGP創英角ｺﾞｼｯｸUB" pitchFamily="50" charset="-128"/>
            </a:endParaRPr>
          </a:p>
        </p:txBody>
      </p:sp>
      <p:sp>
        <p:nvSpPr>
          <p:cNvPr id="60" name="テキスト ボックス 59"/>
          <p:cNvSpPr txBox="1"/>
          <p:nvPr/>
        </p:nvSpPr>
        <p:spPr>
          <a:xfrm>
            <a:off x="1423988" y="5876925"/>
            <a:ext cx="1871662" cy="431800"/>
          </a:xfrm>
          <a:prstGeom prst="rect">
            <a:avLst/>
          </a:prstGeom>
          <a:noFill/>
        </p:spPr>
        <p:txBody>
          <a:bodyPr wrap="none">
            <a:spAutoFit/>
          </a:bodyPr>
          <a:lstStyle/>
          <a:p>
            <a:pPr>
              <a:defRPr/>
            </a:pPr>
            <a:r>
              <a:rPr lang="ja-JP" altLang="en-US" sz="1100" b="1" dirty="0">
                <a:latin typeface="+mn-ea"/>
              </a:rPr>
              <a:t>義務付け・枠付けのために</a:t>
            </a:r>
            <a:endParaRPr lang="en-US" altLang="ja-JP" sz="1100" b="1" dirty="0">
              <a:latin typeface="+mn-ea"/>
            </a:endParaRPr>
          </a:p>
          <a:p>
            <a:pPr>
              <a:defRPr/>
            </a:pPr>
            <a:r>
              <a:rPr lang="ja-JP" altLang="en-US" sz="1100" b="1" dirty="0">
                <a:latin typeface="+mn-ea"/>
              </a:rPr>
              <a:t>「条例制定権」の領域が</a:t>
            </a:r>
            <a:r>
              <a:rPr lang="ja-JP" altLang="en-US" sz="1100" b="1" u="heavy" dirty="0">
                <a:latin typeface="+mn-ea"/>
              </a:rPr>
              <a:t>狭い</a:t>
            </a:r>
            <a:endParaRPr lang="ja-JP" altLang="en-US" sz="1100" u="heavy" dirty="0">
              <a:latin typeface="Arial" charset="0"/>
            </a:endParaRPr>
          </a:p>
        </p:txBody>
      </p:sp>
      <p:sp>
        <p:nvSpPr>
          <p:cNvPr id="46" name="正方形/長方形 45"/>
          <p:cNvSpPr/>
          <p:nvPr/>
        </p:nvSpPr>
        <p:spPr>
          <a:xfrm>
            <a:off x="415925" y="6308725"/>
            <a:ext cx="1012825" cy="239713"/>
          </a:xfrm>
          <a:prstGeom prst="rect">
            <a:avLst/>
          </a:prstGeom>
          <a:solidFill>
            <a:srgbClr val="002060"/>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33523" tIns="42574" rIns="33523" bIns="42574" anchor="ctr"/>
          <a:lstStyle/>
          <a:p>
            <a:pPr algn="ctr">
              <a:defRPr/>
            </a:pPr>
            <a:r>
              <a:rPr lang="ja-JP" altLang="en-US" sz="1400" dirty="0">
                <a:ea typeface="ＤＦ特太ゴシック体" pitchFamily="1" charset="-128"/>
              </a:rPr>
              <a:t>地方自治体</a:t>
            </a:r>
          </a:p>
        </p:txBody>
      </p:sp>
      <p:sp>
        <p:nvSpPr>
          <p:cNvPr id="63" name="正方形/長方形 62"/>
          <p:cNvSpPr/>
          <p:nvPr/>
        </p:nvSpPr>
        <p:spPr>
          <a:xfrm>
            <a:off x="5673725" y="3429000"/>
            <a:ext cx="436563" cy="287338"/>
          </a:xfrm>
          <a:prstGeom prst="rect">
            <a:avLst/>
          </a:prstGeom>
          <a:solidFill>
            <a:srgbClr val="002060"/>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33523" tIns="42574" rIns="33523" bIns="42574" anchor="ctr"/>
          <a:lstStyle/>
          <a:p>
            <a:pPr algn="ctr">
              <a:defRPr/>
            </a:pPr>
            <a:r>
              <a:rPr lang="ja-JP" altLang="en-US" sz="1400" dirty="0">
                <a:ea typeface="ＤＦ特太ゴシック体" pitchFamily="1" charset="-128"/>
              </a:rPr>
              <a:t>国</a:t>
            </a:r>
          </a:p>
        </p:txBody>
      </p:sp>
      <p:sp>
        <p:nvSpPr>
          <p:cNvPr id="65" name="正方形/長方形 64"/>
          <p:cNvSpPr/>
          <p:nvPr/>
        </p:nvSpPr>
        <p:spPr>
          <a:xfrm>
            <a:off x="5673725" y="6308725"/>
            <a:ext cx="1012825" cy="239713"/>
          </a:xfrm>
          <a:prstGeom prst="rect">
            <a:avLst/>
          </a:prstGeom>
          <a:solidFill>
            <a:srgbClr val="002060"/>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33523" tIns="42574" rIns="33523" bIns="42574" anchor="ctr"/>
          <a:lstStyle/>
          <a:p>
            <a:pPr algn="ctr">
              <a:defRPr/>
            </a:pPr>
            <a:r>
              <a:rPr lang="ja-JP" altLang="en-US" sz="1400" dirty="0">
                <a:ea typeface="ＤＦ特太ゴシック体" pitchFamily="1" charset="-128"/>
              </a:rPr>
              <a:t>地方自治体</a:t>
            </a:r>
          </a:p>
        </p:txBody>
      </p:sp>
      <p:sp>
        <p:nvSpPr>
          <p:cNvPr id="58" name="テキスト ボックス 57"/>
          <p:cNvSpPr txBox="1"/>
          <p:nvPr/>
        </p:nvSpPr>
        <p:spPr>
          <a:xfrm>
            <a:off x="6537325" y="5949950"/>
            <a:ext cx="2160588" cy="476250"/>
          </a:xfrm>
          <a:prstGeom prst="rect">
            <a:avLst/>
          </a:prstGeom>
          <a:noFill/>
        </p:spPr>
        <p:txBody>
          <a:bodyPr>
            <a:spAutoFit/>
          </a:bodyPr>
          <a:lstStyle/>
          <a:p>
            <a:pPr algn="ctr">
              <a:lnSpc>
                <a:spcPts val="1024"/>
              </a:lnSpc>
              <a:defRPr/>
            </a:pPr>
            <a:r>
              <a:rPr lang="ja-JP" altLang="en-US" sz="1100" b="1" dirty="0">
                <a:solidFill>
                  <a:prstClr val="black"/>
                </a:solidFill>
                <a:latin typeface="+mn-ea"/>
              </a:rPr>
              <a:t>義務付け・枠付けの</a:t>
            </a:r>
            <a:endParaRPr lang="en-US" altLang="ja-JP" sz="1100" b="1" dirty="0">
              <a:solidFill>
                <a:prstClr val="black"/>
              </a:solidFill>
              <a:latin typeface="+mn-ea"/>
            </a:endParaRPr>
          </a:p>
          <a:p>
            <a:pPr algn="ctr">
              <a:lnSpc>
                <a:spcPts val="1024"/>
              </a:lnSpc>
              <a:defRPr/>
            </a:pPr>
            <a:r>
              <a:rPr lang="ja-JP" altLang="en-US" sz="1100" b="1" dirty="0">
                <a:solidFill>
                  <a:prstClr val="black"/>
                </a:solidFill>
                <a:latin typeface="+mn-ea"/>
              </a:rPr>
              <a:t>見直しにより「条例制定権」の</a:t>
            </a:r>
            <a:endParaRPr lang="en-US" altLang="ja-JP" sz="1100" b="1" dirty="0">
              <a:solidFill>
                <a:prstClr val="black"/>
              </a:solidFill>
              <a:latin typeface="+mn-ea"/>
            </a:endParaRPr>
          </a:p>
          <a:p>
            <a:pPr algn="ctr">
              <a:lnSpc>
                <a:spcPts val="1024"/>
              </a:lnSpc>
              <a:defRPr/>
            </a:pPr>
            <a:r>
              <a:rPr lang="ja-JP" altLang="en-US" sz="1100" b="1" dirty="0">
                <a:solidFill>
                  <a:prstClr val="black"/>
                </a:solidFill>
                <a:latin typeface="+mn-ea"/>
              </a:rPr>
              <a:t>領域が</a:t>
            </a:r>
            <a:r>
              <a:rPr lang="ja-JP" altLang="en-US" sz="1100" b="1" u="heavy" dirty="0">
                <a:solidFill>
                  <a:prstClr val="black"/>
                </a:solidFill>
                <a:latin typeface="+mn-ea"/>
              </a:rPr>
              <a:t>拡大</a:t>
            </a:r>
          </a:p>
        </p:txBody>
      </p:sp>
      <p:sp>
        <p:nvSpPr>
          <p:cNvPr id="42" name="正方形/長方形 41"/>
          <p:cNvSpPr/>
          <p:nvPr/>
        </p:nvSpPr>
        <p:spPr>
          <a:xfrm>
            <a:off x="547688" y="4530725"/>
            <a:ext cx="3587750" cy="90646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85149" tIns="42574" rIns="85149" bIns="42574" anchor="ctr"/>
          <a:lstStyle/>
          <a:p>
            <a:pPr algn="ctr">
              <a:defRPr/>
            </a:pPr>
            <a:r>
              <a:rPr lang="ja-JP" altLang="en-US" sz="1400" dirty="0">
                <a:latin typeface="+mn-ea"/>
                <a:ea typeface="ＤＨＰ特太ゴシック体" pitchFamily="2" charset="-128"/>
              </a:rPr>
              <a:t>国の法令による義務付け・枠付け</a:t>
            </a:r>
          </a:p>
        </p:txBody>
      </p:sp>
      <p:sp>
        <p:nvSpPr>
          <p:cNvPr id="57" name="角丸四角形 56"/>
          <p:cNvSpPr/>
          <p:nvPr/>
        </p:nvSpPr>
        <p:spPr>
          <a:xfrm>
            <a:off x="488950" y="115888"/>
            <a:ext cx="9072563" cy="715962"/>
          </a:xfrm>
          <a:prstGeom prst="round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a:solidFill>
                  <a:srgbClr val="000000"/>
                </a:solidFill>
              </a:rPr>
              <a:t>国による基準から条例によるルールへ</a:t>
            </a:r>
          </a:p>
          <a:p>
            <a:pPr algn="ctr">
              <a:defRPr/>
            </a:pPr>
            <a:r>
              <a:rPr lang="en-US" altLang="ja-JP">
                <a:solidFill>
                  <a:srgbClr val="000000"/>
                </a:solidFill>
              </a:rPr>
              <a:t>Standards of Central Government to Rules of Local Governments’ Ordinances</a:t>
            </a:r>
            <a:endParaRPr lang="ja-JP" altLang="en-US">
              <a:solidFill>
                <a:srgbClr val="000000"/>
              </a:solidFill>
            </a:endParaRPr>
          </a:p>
        </p:txBody>
      </p:sp>
      <p:sp>
        <p:nvSpPr>
          <p:cNvPr id="52273" name="スライド番号プレースホルダ 45"/>
          <p:cNvSpPr txBox="1">
            <a:spLocks/>
          </p:cNvSpPr>
          <p:nvPr/>
        </p:nvSpPr>
        <p:spPr bwMode="auto">
          <a:xfrm>
            <a:off x="7594600" y="6619875"/>
            <a:ext cx="2311400" cy="238125"/>
          </a:xfrm>
          <a:prstGeom prst="rect">
            <a:avLst/>
          </a:prstGeom>
          <a:noFill/>
          <a:ln w="9525">
            <a:noFill/>
            <a:miter lim="800000"/>
            <a:headEnd/>
            <a:tailEnd/>
          </a:ln>
        </p:spPr>
        <p:txBody>
          <a:bodyPr anchor="ctr"/>
          <a:lstStyle/>
          <a:p>
            <a:pPr algn="r"/>
            <a:fld id="{B4A37172-0AB3-4A05-8FF9-73539457E397}" type="slidenum">
              <a:rPr lang="en-US" altLang="ja-JP" sz="1400">
                <a:solidFill>
                  <a:srgbClr val="000000"/>
                </a:solidFill>
              </a:rPr>
              <a:pPr algn="r"/>
              <a:t>15</a:t>
            </a:fld>
            <a:endParaRPr lang="en-US" altLang="ja-JP" sz="1400">
              <a:solidFill>
                <a:srgbClr val="00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角丸四角形 63"/>
          <p:cNvSpPr/>
          <p:nvPr/>
        </p:nvSpPr>
        <p:spPr>
          <a:xfrm>
            <a:off x="200025" y="3284538"/>
            <a:ext cx="9498013" cy="1584325"/>
          </a:xfrm>
          <a:prstGeom prst="roundRect">
            <a:avLst>
              <a:gd name="adj" fmla="val 6357"/>
            </a:avLst>
          </a:prstGeom>
          <a:solidFill>
            <a:schemeClr val="accent5">
              <a:lumMod val="20000"/>
              <a:lumOff val="8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lIns="85149" tIns="42574" rIns="85149" bIns="42574" anchor="ctr"/>
          <a:lstStyle/>
          <a:p>
            <a:pPr algn="ctr">
              <a:defRPr/>
            </a:pPr>
            <a:endParaRPr lang="ja-JP" altLang="en-US"/>
          </a:p>
        </p:txBody>
      </p:sp>
      <p:sp>
        <p:nvSpPr>
          <p:cNvPr id="41" name="角丸四角形 40"/>
          <p:cNvSpPr/>
          <p:nvPr/>
        </p:nvSpPr>
        <p:spPr>
          <a:xfrm>
            <a:off x="200025" y="1052513"/>
            <a:ext cx="9505950" cy="2089150"/>
          </a:xfrm>
          <a:prstGeom prst="roundRect">
            <a:avLst>
              <a:gd name="adj" fmla="val 2671"/>
            </a:avLst>
          </a:prstGeom>
          <a:solidFill>
            <a:schemeClr val="accent5">
              <a:lumMod val="20000"/>
              <a:lumOff val="8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lIns="85149" tIns="42574" rIns="85149" bIns="42574" anchor="ctr"/>
          <a:lstStyle/>
          <a:p>
            <a:pPr algn="ctr">
              <a:defRPr/>
            </a:pPr>
            <a:endParaRPr lang="ja-JP" altLang="en-US" spc="-140" dirty="0"/>
          </a:p>
        </p:txBody>
      </p:sp>
      <p:sp>
        <p:nvSpPr>
          <p:cNvPr id="47" name="角丸四角形 46"/>
          <p:cNvSpPr/>
          <p:nvPr/>
        </p:nvSpPr>
        <p:spPr>
          <a:xfrm>
            <a:off x="200025" y="5013325"/>
            <a:ext cx="9498013" cy="1584325"/>
          </a:xfrm>
          <a:prstGeom prst="roundRect">
            <a:avLst>
              <a:gd name="adj" fmla="val 6357"/>
            </a:avLst>
          </a:prstGeom>
          <a:solidFill>
            <a:schemeClr val="accent5">
              <a:lumMod val="20000"/>
              <a:lumOff val="8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lIns="85149" tIns="42574" rIns="85149" bIns="42574" anchor="ctr"/>
          <a:lstStyle/>
          <a:p>
            <a:pPr algn="ctr">
              <a:defRPr/>
            </a:pPr>
            <a:endParaRPr lang="ja-JP" altLang="en-US"/>
          </a:p>
        </p:txBody>
      </p:sp>
      <p:sp>
        <p:nvSpPr>
          <p:cNvPr id="52" name="Text Box 8"/>
          <p:cNvSpPr txBox="1">
            <a:spLocks noChangeArrowheads="1"/>
          </p:cNvSpPr>
          <p:nvPr/>
        </p:nvSpPr>
        <p:spPr bwMode="auto">
          <a:xfrm>
            <a:off x="344488" y="2133600"/>
            <a:ext cx="3168650" cy="906463"/>
          </a:xfrm>
          <a:prstGeom prst="rect">
            <a:avLst/>
          </a:prstGeom>
          <a:solidFill>
            <a:schemeClr val="bg1"/>
          </a:solidFill>
          <a:ln w="19050" algn="ctr">
            <a:solidFill>
              <a:srgbClr val="000000"/>
            </a:solidFill>
            <a:prstDash val="solid"/>
            <a:miter lim="800000"/>
            <a:headEnd/>
            <a:tailEnd/>
          </a:ln>
        </p:spPr>
        <p:txBody>
          <a:bodyPr lIns="67046" tIns="33523" rIns="67046" bIns="44064"/>
          <a:lstStyle/>
          <a:p>
            <a:pPr marL="168524" indent="-168524" defTabSz="881055">
              <a:defRPr/>
            </a:pPr>
            <a:r>
              <a:rPr lang="ja-JP" altLang="en-US" sz="1100" u="sng" spc="-140" dirty="0">
                <a:latin typeface="+mn-ea"/>
              </a:rPr>
              <a:t>＜職員配置基準＞</a:t>
            </a:r>
            <a:endParaRPr lang="en-US" altLang="ja-JP" sz="1100" u="sng" spc="-140" dirty="0">
              <a:latin typeface="+mn-ea"/>
            </a:endParaRPr>
          </a:p>
          <a:p>
            <a:pPr marL="168524" indent="-168524" defTabSz="881055">
              <a:defRPr/>
            </a:pPr>
            <a:r>
              <a:rPr lang="ja-JP" altLang="en-US" sz="1100" spc="-140" dirty="0">
                <a:latin typeface="ＭＳ ゴシック" pitchFamily="49" charset="-128"/>
                <a:ea typeface="ＭＳ ゴシック" pitchFamily="49" charset="-128"/>
              </a:rPr>
              <a:t>・　保育士　　０歳児→　３人に１人</a:t>
            </a:r>
          </a:p>
          <a:p>
            <a:pPr marL="168524" indent="-168524" defTabSz="881055">
              <a:defRPr/>
            </a:pPr>
            <a:r>
              <a:rPr lang="ja-JP" altLang="en-US" sz="1100" spc="-140" dirty="0">
                <a:latin typeface="ＭＳ ゴシック" pitchFamily="49" charset="-128"/>
                <a:ea typeface="ＭＳ ゴシック" pitchFamily="49" charset="-128"/>
              </a:rPr>
              <a:t>　　　　　１・２歳児→　６人に１人</a:t>
            </a:r>
          </a:p>
          <a:p>
            <a:pPr marL="168524" indent="-168524" defTabSz="881055">
              <a:defRPr/>
            </a:pPr>
            <a:r>
              <a:rPr lang="ja-JP" altLang="en-US" sz="1100" spc="-140" dirty="0">
                <a:latin typeface="ＭＳ ゴシック" pitchFamily="49" charset="-128"/>
                <a:ea typeface="ＭＳ ゴシック" pitchFamily="49" charset="-128"/>
              </a:rPr>
              <a:t>　　　　　　　３歳児→２０人に１人</a:t>
            </a:r>
          </a:p>
          <a:p>
            <a:pPr marL="168524" indent="-168524" defTabSz="881055">
              <a:defRPr/>
            </a:pPr>
            <a:r>
              <a:rPr lang="ja-JP" altLang="en-US" sz="1100" spc="-140" dirty="0">
                <a:latin typeface="ＭＳ ゴシック" pitchFamily="49" charset="-128"/>
                <a:ea typeface="ＭＳ ゴシック" pitchFamily="49" charset="-128"/>
              </a:rPr>
              <a:t>　　　　　４歳以上児→３０人に１人</a:t>
            </a:r>
          </a:p>
        </p:txBody>
      </p:sp>
      <p:sp>
        <p:nvSpPr>
          <p:cNvPr id="53253" name="Text Box 9"/>
          <p:cNvSpPr txBox="1">
            <a:spLocks noChangeArrowheads="1"/>
          </p:cNvSpPr>
          <p:nvPr/>
        </p:nvSpPr>
        <p:spPr bwMode="auto">
          <a:xfrm>
            <a:off x="273050" y="1052513"/>
            <a:ext cx="3084513" cy="285750"/>
          </a:xfrm>
          <a:prstGeom prst="rect">
            <a:avLst/>
          </a:prstGeom>
          <a:noFill/>
          <a:ln w="9525" algn="ctr">
            <a:noFill/>
            <a:miter lim="800000"/>
            <a:headEnd/>
            <a:tailEnd/>
          </a:ln>
        </p:spPr>
        <p:txBody>
          <a:bodyPr lIns="85149" tIns="42574" rIns="85149" bIns="42574">
            <a:spAutoFit/>
          </a:bodyPr>
          <a:lstStyle/>
          <a:p>
            <a:pPr>
              <a:spcBef>
                <a:spcPct val="50000"/>
              </a:spcBef>
            </a:pPr>
            <a:r>
              <a:rPr lang="ja-JP" altLang="en-US" sz="1300" b="1">
                <a:latin typeface="ＭＳ ゴシック" pitchFamily="49" charset="-128"/>
                <a:ea typeface="ＭＳ ゴシック" pitchFamily="49" charset="-128"/>
              </a:rPr>
              <a:t>＜保育所の最低基準の例＞</a:t>
            </a:r>
          </a:p>
        </p:txBody>
      </p:sp>
      <p:sp>
        <p:nvSpPr>
          <p:cNvPr id="54" name="Text Box 13"/>
          <p:cNvSpPr txBox="1">
            <a:spLocks noChangeArrowheads="1"/>
          </p:cNvSpPr>
          <p:nvPr/>
        </p:nvSpPr>
        <p:spPr bwMode="auto">
          <a:xfrm>
            <a:off x="344488" y="1341438"/>
            <a:ext cx="3168650" cy="792162"/>
          </a:xfrm>
          <a:prstGeom prst="rect">
            <a:avLst/>
          </a:prstGeom>
          <a:solidFill>
            <a:schemeClr val="bg1"/>
          </a:solidFill>
          <a:ln w="19050" algn="ctr">
            <a:solidFill>
              <a:srgbClr val="000000"/>
            </a:solidFill>
            <a:prstDash val="solid"/>
            <a:miter lim="800000"/>
            <a:headEnd/>
            <a:tailEnd/>
          </a:ln>
        </p:spPr>
        <p:txBody>
          <a:bodyPr lIns="67046" tIns="33523" rIns="67046" bIns="77103"/>
          <a:lstStyle/>
          <a:p>
            <a:pPr marL="168524" indent="-168524" defTabSz="881055">
              <a:defRPr/>
            </a:pPr>
            <a:r>
              <a:rPr lang="ja-JP" altLang="en-US" sz="1100" u="sng" spc="-140" dirty="0">
                <a:latin typeface="+mn-ea"/>
              </a:rPr>
              <a:t>＜設備の基準＞</a:t>
            </a:r>
          </a:p>
          <a:p>
            <a:pPr marL="168524" indent="-168524" defTabSz="881055">
              <a:defRPr/>
            </a:pPr>
            <a:r>
              <a:rPr lang="ja-JP" altLang="en-US" sz="1100" spc="-140" dirty="0">
                <a:latin typeface="ＭＳ ゴシック" pitchFamily="49" charset="-128"/>
                <a:ea typeface="ＭＳ ゴシック" pitchFamily="49" charset="-128"/>
              </a:rPr>
              <a:t>・　保育室・遊戯室の面積：</a:t>
            </a:r>
            <a:r>
              <a:rPr lang="en-US" altLang="ja-JP" sz="1100" spc="-140" dirty="0">
                <a:latin typeface="ＭＳ ゴシック" pitchFamily="49" charset="-128"/>
                <a:ea typeface="ＭＳ ゴシック" pitchFamily="49" charset="-128"/>
              </a:rPr>
              <a:t>1.98㎡</a:t>
            </a:r>
            <a:r>
              <a:rPr lang="ja-JP" altLang="en-US" sz="1100" spc="-140" dirty="0">
                <a:latin typeface="ＭＳ ゴシック" pitchFamily="49" charset="-128"/>
                <a:ea typeface="ＭＳ ゴシック" pitchFamily="49" charset="-128"/>
              </a:rPr>
              <a:t>以上／人</a:t>
            </a:r>
          </a:p>
          <a:p>
            <a:pPr marL="168524" indent="-168524" defTabSz="881055">
              <a:defRPr/>
            </a:pPr>
            <a:r>
              <a:rPr lang="ja-JP" altLang="en-US" sz="1100" spc="-140" dirty="0">
                <a:latin typeface="ＭＳ ゴシック" pitchFamily="49" charset="-128"/>
                <a:ea typeface="ＭＳ ゴシック" pitchFamily="49" charset="-128"/>
              </a:rPr>
              <a:t>・　乳児室の面積：</a:t>
            </a:r>
            <a:r>
              <a:rPr lang="en-US" altLang="ja-JP" sz="1100" spc="-140" dirty="0">
                <a:latin typeface="ＭＳ ゴシック" pitchFamily="49" charset="-128"/>
                <a:ea typeface="ＭＳ ゴシック" pitchFamily="49" charset="-128"/>
              </a:rPr>
              <a:t>1.65㎡</a:t>
            </a:r>
            <a:r>
              <a:rPr lang="ja-JP" altLang="en-US" sz="1100" spc="-140" dirty="0">
                <a:latin typeface="ＭＳ ゴシック" pitchFamily="49" charset="-128"/>
                <a:ea typeface="ＭＳ ゴシック" pitchFamily="49" charset="-128"/>
              </a:rPr>
              <a:t>以上／人</a:t>
            </a:r>
          </a:p>
          <a:p>
            <a:pPr marL="168524" indent="-168524" defTabSz="881055">
              <a:defRPr/>
            </a:pPr>
            <a:r>
              <a:rPr lang="ja-JP" altLang="en-US" sz="1100" spc="-140" dirty="0">
                <a:latin typeface="ＭＳ ゴシック" pitchFamily="49" charset="-128"/>
                <a:ea typeface="ＭＳ ゴシック" pitchFamily="49" charset="-128"/>
              </a:rPr>
              <a:t>・　ほふく室・屋外遊戯場の面積：</a:t>
            </a:r>
            <a:r>
              <a:rPr lang="en-US" altLang="ja-JP" sz="1100" spc="-140" dirty="0">
                <a:latin typeface="ＭＳ ゴシック" pitchFamily="49" charset="-128"/>
                <a:ea typeface="ＭＳ ゴシック" pitchFamily="49" charset="-128"/>
              </a:rPr>
              <a:t>3.3㎡</a:t>
            </a:r>
            <a:r>
              <a:rPr lang="ja-JP" altLang="en-US" sz="1100" spc="-140" dirty="0">
                <a:latin typeface="ＭＳ ゴシック" pitchFamily="49" charset="-128"/>
                <a:ea typeface="ＭＳ ゴシック" pitchFamily="49" charset="-128"/>
              </a:rPr>
              <a:t>以上／人</a:t>
            </a:r>
            <a:endParaRPr lang="en-US" altLang="ja-JP" sz="1100" spc="-140" dirty="0">
              <a:latin typeface="ＭＳ ゴシック" pitchFamily="49" charset="-128"/>
              <a:ea typeface="ＭＳ ゴシック" pitchFamily="49" charset="-128"/>
            </a:endParaRPr>
          </a:p>
        </p:txBody>
      </p:sp>
      <p:sp>
        <p:nvSpPr>
          <p:cNvPr id="55" name="Oval 2"/>
          <p:cNvSpPr>
            <a:spLocks noChangeArrowheads="1"/>
          </p:cNvSpPr>
          <p:nvPr/>
        </p:nvSpPr>
        <p:spPr bwMode="auto">
          <a:xfrm>
            <a:off x="6969125" y="1268413"/>
            <a:ext cx="2439988" cy="777875"/>
          </a:xfrm>
          <a:prstGeom prst="ellipse">
            <a:avLst/>
          </a:prstGeom>
          <a:solidFill>
            <a:srgbClr val="FFFF99"/>
          </a:solidFill>
          <a:ln w="19050" algn="ctr">
            <a:solidFill>
              <a:srgbClr val="002060"/>
            </a:solidFill>
            <a:round/>
            <a:headEnd/>
            <a:tailEnd/>
          </a:ln>
        </p:spPr>
        <p:txBody>
          <a:bodyPr lIns="0" tIns="0" rIns="0" bIns="0" anchor="ctr"/>
          <a:lstStyle/>
          <a:p>
            <a:pPr marL="85740">
              <a:spcBef>
                <a:spcPct val="50000"/>
              </a:spcBef>
              <a:defRPr/>
            </a:pPr>
            <a:endParaRPr lang="ja-JP" altLang="en-US" sz="1500" spc="-140" dirty="0">
              <a:latin typeface="HGP創英角ｺﾞｼｯｸUB" pitchFamily="50" charset="-128"/>
              <a:ea typeface="HGP創英角ｺﾞｼｯｸUB" pitchFamily="50" charset="-128"/>
            </a:endParaRPr>
          </a:p>
        </p:txBody>
      </p:sp>
      <p:sp>
        <p:nvSpPr>
          <p:cNvPr id="56" name="Oval 2"/>
          <p:cNvSpPr>
            <a:spLocks noChangeArrowheads="1"/>
          </p:cNvSpPr>
          <p:nvPr/>
        </p:nvSpPr>
        <p:spPr bwMode="auto">
          <a:xfrm>
            <a:off x="6969125" y="2133600"/>
            <a:ext cx="2439988" cy="776288"/>
          </a:xfrm>
          <a:prstGeom prst="ellipse">
            <a:avLst/>
          </a:prstGeom>
          <a:solidFill>
            <a:srgbClr val="FFFF85"/>
          </a:solidFill>
          <a:ln w="19050" algn="ctr">
            <a:solidFill>
              <a:srgbClr val="002060"/>
            </a:solidFill>
            <a:round/>
            <a:headEnd/>
            <a:tailEnd/>
          </a:ln>
        </p:spPr>
        <p:txBody>
          <a:bodyPr lIns="0" tIns="0" rIns="0" bIns="0" anchor="ctr"/>
          <a:lstStyle/>
          <a:p>
            <a:pPr>
              <a:lnSpc>
                <a:spcPts val="1000"/>
              </a:lnSpc>
              <a:spcBef>
                <a:spcPct val="50000"/>
              </a:spcBef>
              <a:defRPr/>
            </a:pPr>
            <a:endParaRPr lang="ja-JP" altLang="en-US" sz="1500" spc="-140" dirty="0">
              <a:latin typeface="HGP創英角ｺﾞｼｯｸUB" pitchFamily="50" charset="-128"/>
              <a:ea typeface="HGP創英角ｺﾞｼｯｸUB" pitchFamily="50" charset="-128"/>
            </a:endParaRPr>
          </a:p>
        </p:txBody>
      </p:sp>
      <p:sp>
        <p:nvSpPr>
          <p:cNvPr id="53257" name="AutoShape 20"/>
          <p:cNvSpPr>
            <a:spLocks noChangeArrowheads="1"/>
          </p:cNvSpPr>
          <p:nvPr/>
        </p:nvSpPr>
        <p:spPr bwMode="auto">
          <a:xfrm>
            <a:off x="5673725" y="1341438"/>
            <a:ext cx="1317625" cy="717550"/>
          </a:xfrm>
          <a:prstGeom prst="rightArrow">
            <a:avLst>
              <a:gd name="adj1" fmla="val 49898"/>
              <a:gd name="adj2" fmla="val 35263"/>
            </a:avLst>
          </a:prstGeom>
          <a:solidFill>
            <a:srgbClr val="002060"/>
          </a:solidFill>
          <a:ln w="9525" algn="ctr">
            <a:noFill/>
            <a:miter lim="800000"/>
            <a:headEnd/>
            <a:tailEnd/>
          </a:ln>
        </p:spPr>
        <p:txBody>
          <a:bodyPr wrap="none" lIns="85149" tIns="42574" rIns="85149" bIns="42574" anchor="ctr"/>
          <a:lstStyle/>
          <a:p>
            <a:pPr algn="ctr"/>
            <a:endParaRPr lang="ja-JP" altLang="en-US" sz="1000">
              <a:latin typeface="ＭＳ ゴシック" pitchFamily="49" charset="-128"/>
              <a:ea typeface="ＭＳ ゴシック" pitchFamily="49" charset="-128"/>
            </a:endParaRPr>
          </a:p>
        </p:txBody>
      </p:sp>
      <p:sp>
        <p:nvSpPr>
          <p:cNvPr id="61" name="AutoShape 8"/>
          <p:cNvSpPr>
            <a:spLocks noChangeArrowheads="1"/>
          </p:cNvSpPr>
          <p:nvPr/>
        </p:nvSpPr>
        <p:spPr bwMode="auto">
          <a:xfrm>
            <a:off x="3657600" y="1484313"/>
            <a:ext cx="1965325" cy="908050"/>
          </a:xfrm>
          <a:prstGeom prst="roundRect">
            <a:avLst>
              <a:gd name="adj" fmla="val 11319"/>
            </a:avLst>
          </a:prstGeom>
          <a:noFill/>
          <a:ln w="19050">
            <a:noFill/>
            <a:round/>
            <a:headEnd/>
            <a:tailEnd/>
          </a:ln>
        </p:spPr>
        <p:txBody>
          <a:bodyPr lIns="85149" tIns="42574" rIns="33523" bIns="42574"/>
          <a:lstStyle/>
          <a:p>
            <a:pPr>
              <a:spcBef>
                <a:spcPct val="50000"/>
              </a:spcBef>
              <a:defRPr/>
            </a:pPr>
            <a:endParaRPr lang="ja-JP" altLang="en-US" sz="1100" dirty="0">
              <a:latin typeface="+mn-ea"/>
              <a:ea typeface="ＤＦ特太ゴシック体" pitchFamily="1" charset="-128"/>
            </a:endParaRPr>
          </a:p>
        </p:txBody>
      </p:sp>
      <p:sp>
        <p:nvSpPr>
          <p:cNvPr id="53259" name="AutoShape 20"/>
          <p:cNvSpPr>
            <a:spLocks noChangeArrowheads="1"/>
          </p:cNvSpPr>
          <p:nvPr/>
        </p:nvSpPr>
        <p:spPr bwMode="auto">
          <a:xfrm>
            <a:off x="5673725" y="2205038"/>
            <a:ext cx="1317625" cy="717550"/>
          </a:xfrm>
          <a:prstGeom prst="rightArrow">
            <a:avLst>
              <a:gd name="adj1" fmla="val 49898"/>
              <a:gd name="adj2" fmla="val 35263"/>
            </a:avLst>
          </a:prstGeom>
          <a:solidFill>
            <a:srgbClr val="002060"/>
          </a:solidFill>
          <a:ln w="9525" algn="ctr">
            <a:noFill/>
            <a:miter lim="800000"/>
            <a:headEnd/>
            <a:tailEnd/>
          </a:ln>
        </p:spPr>
        <p:txBody>
          <a:bodyPr wrap="none" lIns="85149" tIns="42574" rIns="85149" bIns="42574" anchor="ctr"/>
          <a:lstStyle/>
          <a:p>
            <a:pPr algn="ctr"/>
            <a:endParaRPr lang="ja-JP" altLang="en-US" sz="1000">
              <a:latin typeface="ＭＳ ゴシック" pitchFamily="49" charset="-128"/>
              <a:ea typeface="ＭＳ ゴシック" pitchFamily="49" charset="-128"/>
            </a:endParaRPr>
          </a:p>
        </p:txBody>
      </p:sp>
      <p:sp>
        <p:nvSpPr>
          <p:cNvPr id="79" name="AutoShape 22"/>
          <p:cNvSpPr>
            <a:spLocks noChangeArrowheads="1"/>
          </p:cNvSpPr>
          <p:nvPr/>
        </p:nvSpPr>
        <p:spPr bwMode="auto">
          <a:xfrm>
            <a:off x="5961063" y="1341438"/>
            <a:ext cx="574675" cy="1489075"/>
          </a:xfrm>
          <a:prstGeom prst="roundRect">
            <a:avLst>
              <a:gd name="adj" fmla="val 0"/>
            </a:avLst>
          </a:prstGeom>
          <a:solidFill>
            <a:schemeClr val="bg1"/>
          </a:solidFill>
          <a:ln w="38100" cmpd="dbl" algn="ctr">
            <a:solidFill>
              <a:srgbClr val="002060"/>
            </a:solidFill>
            <a:round/>
            <a:headEnd/>
            <a:tailEnd/>
          </a:ln>
        </p:spPr>
        <p:txBody>
          <a:bodyPr vert="eaVert" lIns="85149" tIns="42574" rIns="85149" bIns="42574" anchor="ctr"/>
          <a:lstStyle/>
          <a:p>
            <a:pPr>
              <a:defRPr/>
            </a:pPr>
            <a:r>
              <a:rPr lang="ja-JP" altLang="en-US" spc="-140" dirty="0">
                <a:latin typeface="ＭＳ ゴシック" pitchFamily="49" charset="-128"/>
                <a:ea typeface="ＤＨＰ特太ゴシック体" pitchFamily="2" charset="-128"/>
              </a:rPr>
              <a:t> 条例に委任</a:t>
            </a:r>
            <a:endParaRPr lang="ja-JP" altLang="en-US" spc="-140" dirty="0">
              <a:latin typeface="Arial" charset="0"/>
              <a:ea typeface="ＤＨＰ特太ゴシック体" pitchFamily="2" charset="-128"/>
            </a:endParaRPr>
          </a:p>
        </p:txBody>
      </p:sp>
      <p:sp>
        <p:nvSpPr>
          <p:cNvPr id="53261" name="AutoShape 20"/>
          <p:cNvSpPr>
            <a:spLocks noChangeArrowheads="1"/>
          </p:cNvSpPr>
          <p:nvPr/>
        </p:nvSpPr>
        <p:spPr bwMode="auto">
          <a:xfrm>
            <a:off x="5673725" y="3573463"/>
            <a:ext cx="1317625" cy="717550"/>
          </a:xfrm>
          <a:prstGeom prst="rightArrow">
            <a:avLst>
              <a:gd name="adj1" fmla="val 49898"/>
              <a:gd name="adj2" fmla="val 35263"/>
            </a:avLst>
          </a:prstGeom>
          <a:solidFill>
            <a:srgbClr val="002060"/>
          </a:solidFill>
          <a:ln w="9525" algn="ctr">
            <a:noFill/>
            <a:miter lim="800000"/>
            <a:headEnd/>
            <a:tailEnd/>
          </a:ln>
        </p:spPr>
        <p:txBody>
          <a:bodyPr wrap="none" lIns="85149" tIns="42574" rIns="85149" bIns="42574" anchor="ctr"/>
          <a:lstStyle/>
          <a:p>
            <a:pPr algn="ctr"/>
            <a:endParaRPr lang="ja-JP" altLang="en-US" sz="1000">
              <a:latin typeface="ＭＳ ゴシック" pitchFamily="49" charset="-128"/>
              <a:ea typeface="ＭＳ ゴシック" pitchFamily="49" charset="-128"/>
            </a:endParaRPr>
          </a:p>
        </p:txBody>
      </p:sp>
      <p:sp>
        <p:nvSpPr>
          <p:cNvPr id="53262" name="Text Box 9"/>
          <p:cNvSpPr txBox="1">
            <a:spLocks noChangeArrowheads="1"/>
          </p:cNvSpPr>
          <p:nvPr/>
        </p:nvSpPr>
        <p:spPr bwMode="auto">
          <a:xfrm>
            <a:off x="273050" y="3284538"/>
            <a:ext cx="3219450" cy="285750"/>
          </a:xfrm>
          <a:prstGeom prst="rect">
            <a:avLst/>
          </a:prstGeom>
          <a:noFill/>
          <a:ln w="9525" algn="ctr">
            <a:noFill/>
            <a:miter lim="800000"/>
            <a:headEnd/>
            <a:tailEnd/>
          </a:ln>
        </p:spPr>
        <p:txBody>
          <a:bodyPr lIns="85149" tIns="42574" rIns="85149" bIns="42574">
            <a:spAutoFit/>
          </a:bodyPr>
          <a:lstStyle/>
          <a:p>
            <a:pPr>
              <a:spcBef>
                <a:spcPct val="50000"/>
              </a:spcBef>
            </a:pPr>
            <a:r>
              <a:rPr lang="ja-JP" altLang="en-US" sz="1300" b="1">
                <a:latin typeface="ＭＳ ゴシック" pitchFamily="49" charset="-128"/>
                <a:ea typeface="ＭＳ ゴシック" pitchFamily="49" charset="-128"/>
              </a:rPr>
              <a:t>＜公営住宅の入居者資格の例＞</a:t>
            </a:r>
          </a:p>
        </p:txBody>
      </p:sp>
      <p:sp>
        <p:nvSpPr>
          <p:cNvPr id="53263" name="Text Box 8"/>
          <p:cNvSpPr txBox="1">
            <a:spLocks noChangeArrowheads="1"/>
          </p:cNvSpPr>
          <p:nvPr/>
        </p:nvSpPr>
        <p:spPr bwMode="auto">
          <a:xfrm>
            <a:off x="344488" y="3573463"/>
            <a:ext cx="3168650" cy="1101725"/>
          </a:xfrm>
          <a:prstGeom prst="rect">
            <a:avLst/>
          </a:prstGeom>
          <a:solidFill>
            <a:schemeClr val="bg1"/>
          </a:solidFill>
          <a:ln w="19050" algn="ctr">
            <a:solidFill>
              <a:srgbClr val="000000"/>
            </a:solidFill>
            <a:miter lim="800000"/>
            <a:headEnd/>
            <a:tailEnd/>
          </a:ln>
        </p:spPr>
        <p:txBody>
          <a:bodyPr lIns="67046" tIns="33523" rIns="67046" bIns="44064"/>
          <a:lstStyle/>
          <a:p>
            <a:pPr marL="169863" indent="-169863"/>
            <a:r>
              <a:rPr lang="ja-JP" altLang="en-US" sz="1100">
                <a:latin typeface="ＭＳ ゴシック" pitchFamily="49" charset="-128"/>
                <a:ea typeface="ＭＳ ゴシック" pitchFamily="49" charset="-128"/>
              </a:rPr>
              <a:t>・　現に同居し、又は同居しようとする親族が</a:t>
            </a:r>
          </a:p>
          <a:p>
            <a:pPr marL="169863" indent="-169863"/>
            <a:r>
              <a:rPr lang="ja-JP" altLang="en-US" sz="1100">
                <a:latin typeface="ＭＳ ゴシック" pitchFamily="49" charset="-128"/>
                <a:ea typeface="ＭＳ ゴシック" pitchFamily="49" charset="-128"/>
              </a:rPr>
              <a:t>    あること（</a:t>
            </a:r>
            <a:r>
              <a:rPr lang="en-US" altLang="ja-JP" sz="1100">
                <a:latin typeface="ＭＳ ゴシック" pitchFamily="49" charset="-128"/>
                <a:ea typeface="ＭＳ ゴシック" pitchFamily="49" charset="-128"/>
              </a:rPr>
              <a:t>60</a:t>
            </a:r>
            <a:r>
              <a:rPr lang="ja-JP" altLang="en-US" sz="1100">
                <a:latin typeface="ＭＳ ゴシック" pitchFamily="49" charset="-128"/>
                <a:ea typeface="ＭＳ ゴシック" pitchFamily="49" charset="-128"/>
              </a:rPr>
              <a:t>歳以上</a:t>
            </a:r>
            <a:r>
              <a:rPr lang="en-US" altLang="ja-JP" sz="1100">
                <a:latin typeface="ＭＳ ゴシック" pitchFamily="49" charset="-128"/>
                <a:ea typeface="ＭＳ ゴシック" pitchFamily="49" charset="-128"/>
              </a:rPr>
              <a:t>､</a:t>
            </a:r>
            <a:r>
              <a:rPr lang="ja-JP" altLang="en-US" sz="1100">
                <a:latin typeface="ＭＳ ゴシック" pitchFamily="49" charset="-128"/>
                <a:ea typeface="ＭＳ ゴシック" pitchFamily="49" charset="-128"/>
              </a:rPr>
              <a:t>障害者等は単身も可）</a:t>
            </a:r>
            <a:endParaRPr lang="en-US" altLang="ja-JP" sz="1100">
              <a:latin typeface="ＭＳ ゴシック" pitchFamily="49" charset="-128"/>
              <a:ea typeface="ＭＳ ゴシック" pitchFamily="49" charset="-128"/>
            </a:endParaRPr>
          </a:p>
          <a:p>
            <a:pPr marL="169863" indent="-169863"/>
            <a:r>
              <a:rPr lang="ja-JP" altLang="en-US" sz="1100">
                <a:latin typeface="ＭＳ ゴシック" pitchFamily="49" charset="-128"/>
                <a:ea typeface="ＭＳ ゴシック" pitchFamily="49" charset="-128"/>
              </a:rPr>
              <a:t>・　月収１５．８万円以下であること</a:t>
            </a:r>
          </a:p>
          <a:p>
            <a:pPr marL="169863" indent="-169863"/>
            <a:r>
              <a:rPr lang="ja-JP" altLang="en-US" sz="1100">
                <a:latin typeface="ＭＳ ゴシック" pitchFamily="49" charset="-128"/>
                <a:ea typeface="ＭＳ ゴシック" pitchFamily="49" charset="-128"/>
              </a:rPr>
              <a:t>・　現に住宅に困窮していることが明らかな者</a:t>
            </a:r>
          </a:p>
          <a:p>
            <a:pPr marL="169863" indent="-169863"/>
            <a:r>
              <a:rPr lang="ja-JP" altLang="en-US" sz="1100">
                <a:latin typeface="ＭＳ ゴシック" pitchFamily="49" charset="-128"/>
                <a:ea typeface="ＭＳ ゴシック" pitchFamily="49" charset="-128"/>
              </a:rPr>
              <a:t>    であること</a:t>
            </a:r>
            <a:endParaRPr lang="en-US" altLang="ja-JP" sz="1100">
              <a:latin typeface="ＭＳ ゴシック" pitchFamily="49" charset="-128"/>
              <a:ea typeface="ＭＳ ゴシック" pitchFamily="49" charset="-128"/>
            </a:endParaRPr>
          </a:p>
          <a:p>
            <a:pPr marL="169863" indent="-169863"/>
            <a:r>
              <a:rPr lang="ja-JP" altLang="en-US" sz="1100">
                <a:latin typeface="ＭＳ ゴシック" pitchFamily="49" charset="-128"/>
                <a:ea typeface="ＭＳ ゴシック" pitchFamily="49" charset="-128"/>
              </a:rPr>
              <a:t>　　　　　　　　　　　　</a:t>
            </a:r>
            <a:r>
              <a:rPr lang="en-US" altLang="ja-JP" sz="1100">
                <a:latin typeface="ＭＳ ゴシック" pitchFamily="49" charset="-128"/>
                <a:ea typeface="ＭＳ ゴシック" pitchFamily="49" charset="-128"/>
              </a:rPr>
              <a:t>※</a:t>
            </a:r>
            <a:r>
              <a:rPr lang="ja-JP" altLang="en-US" sz="1100">
                <a:latin typeface="ＭＳ ゴシック" pitchFamily="49" charset="-128"/>
                <a:ea typeface="ＭＳ ゴシック" pitchFamily="49" charset="-128"/>
              </a:rPr>
              <a:t>　条例委任基準</a:t>
            </a:r>
          </a:p>
          <a:p>
            <a:pPr marL="169863" indent="-169863"/>
            <a:endParaRPr lang="ja-JP" altLang="en-US" sz="1000">
              <a:latin typeface="ＭＳ ゴシック" pitchFamily="49" charset="-128"/>
              <a:ea typeface="ＭＳ ゴシック" pitchFamily="49" charset="-128"/>
            </a:endParaRPr>
          </a:p>
        </p:txBody>
      </p:sp>
      <p:sp>
        <p:nvSpPr>
          <p:cNvPr id="44" name="AutoShape 8"/>
          <p:cNvSpPr>
            <a:spLocks noChangeArrowheads="1"/>
          </p:cNvSpPr>
          <p:nvPr/>
        </p:nvSpPr>
        <p:spPr bwMode="auto">
          <a:xfrm>
            <a:off x="3657600" y="3789363"/>
            <a:ext cx="1965325" cy="747712"/>
          </a:xfrm>
          <a:prstGeom prst="roundRect">
            <a:avLst>
              <a:gd name="adj" fmla="val 9546"/>
            </a:avLst>
          </a:prstGeom>
          <a:noFill/>
          <a:ln w="19050">
            <a:noFill/>
            <a:round/>
            <a:headEnd/>
            <a:tailEnd/>
          </a:ln>
        </p:spPr>
        <p:txBody>
          <a:bodyPr lIns="85149" tIns="42574" rIns="33523" bIns="42574"/>
          <a:lstStyle/>
          <a:p>
            <a:pPr>
              <a:spcBef>
                <a:spcPct val="50000"/>
              </a:spcBef>
              <a:defRPr/>
            </a:pPr>
            <a:endParaRPr lang="ja-JP" altLang="en-US" sz="1100" spc="-140" dirty="0">
              <a:latin typeface="+mn-ea"/>
              <a:ea typeface="ＤＦ特太ゴシック体" pitchFamily="1" charset="-128"/>
            </a:endParaRPr>
          </a:p>
        </p:txBody>
      </p:sp>
      <p:sp>
        <p:nvSpPr>
          <p:cNvPr id="45" name="Oval 2"/>
          <p:cNvSpPr>
            <a:spLocks noChangeArrowheads="1"/>
          </p:cNvSpPr>
          <p:nvPr/>
        </p:nvSpPr>
        <p:spPr bwMode="auto">
          <a:xfrm>
            <a:off x="6969125" y="3500438"/>
            <a:ext cx="2439988" cy="973137"/>
          </a:xfrm>
          <a:prstGeom prst="ellipse">
            <a:avLst/>
          </a:prstGeom>
          <a:solidFill>
            <a:srgbClr val="FFFF85"/>
          </a:solidFill>
          <a:ln w="19050" algn="ctr">
            <a:solidFill>
              <a:srgbClr val="002060"/>
            </a:solidFill>
            <a:round/>
            <a:headEnd/>
            <a:tailEnd/>
          </a:ln>
        </p:spPr>
        <p:txBody>
          <a:bodyPr lIns="0" tIns="0" rIns="0" bIns="0" anchor="ctr"/>
          <a:lstStyle/>
          <a:p>
            <a:pPr>
              <a:spcBef>
                <a:spcPct val="50000"/>
              </a:spcBef>
              <a:defRPr/>
            </a:pPr>
            <a:endParaRPr lang="ja-JP" altLang="en-US" sz="1500" spc="-140" dirty="0">
              <a:latin typeface="HGP創英角ｺﾞｼｯｸUB" pitchFamily="50" charset="-128"/>
              <a:ea typeface="HGP創英角ｺﾞｼｯｸUB" pitchFamily="50" charset="-128"/>
            </a:endParaRPr>
          </a:p>
        </p:txBody>
      </p:sp>
      <p:sp>
        <p:nvSpPr>
          <p:cNvPr id="81" name="AutoShape 8"/>
          <p:cNvSpPr>
            <a:spLocks noChangeArrowheads="1"/>
          </p:cNvSpPr>
          <p:nvPr/>
        </p:nvSpPr>
        <p:spPr bwMode="auto">
          <a:xfrm>
            <a:off x="3462338" y="5272088"/>
            <a:ext cx="2236787" cy="1166812"/>
          </a:xfrm>
          <a:prstGeom prst="roundRect">
            <a:avLst>
              <a:gd name="adj" fmla="val 9546"/>
            </a:avLst>
          </a:prstGeom>
          <a:noFill/>
          <a:ln w="19050">
            <a:noFill/>
            <a:round/>
            <a:headEnd/>
            <a:tailEnd/>
          </a:ln>
        </p:spPr>
        <p:txBody>
          <a:bodyPr lIns="85149" tIns="42574" rIns="33523" bIns="42574"/>
          <a:lstStyle/>
          <a:p>
            <a:pPr>
              <a:spcBef>
                <a:spcPct val="50000"/>
              </a:spcBef>
              <a:defRPr/>
            </a:pPr>
            <a:r>
              <a:rPr lang="ja-JP" altLang="en-US" sz="1100" dirty="0">
                <a:latin typeface="+mn-ea"/>
                <a:ea typeface="ＤＦ特太ゴシック体" pitchFamily="1" charset="-128"/>
              </a:rPr>
              <a:t>　</a:t>
            </a:r>
            <a:endParaRPr lang="ja-JP" altLang="en-US" sz="1100" u="sng" dirty="0">
              <a:latin typeface="+mn-ea"/>
              <a:ea typeface="ＤＦ特太ゴシック体" pitchFamily="1" charset="-128"/>
            </a:endParaRPr>
          </a:p>
          <a:p>
            <a:pPr>
              <a:spcBef>
                <a:spcPct val="50000"/>
              </a:spcBef>
              <a:defRPr/>
            </a:pPr>
            <a:endParaRPr lang="ja-JP" altLang="en-US" sz="1100" dirty="0">
              <a:latin typeface="+mn-ea"/>
              <a:ea typeface="ＤＦ特太ゴシック体" pitchFamily="1" charset="-128"/>
            </a:endParaRPr>
          </a:p>
        </p:txBody>
      </p:sp>
      <p:sp>
        <p:nvSpPr>
          <p:cNvPr id="53267" name="Text Box 9"/>
          <p:cNvSpPr txBox="1">
            <a:spLocks noChangeArrowheads="1"/>
          </p:cNvSpPr>
          <p:nvPr/>
        </p:nvSpPr>
        <p:spPr bwMode="auto">
          <a:xfrm>
            <a:off x="273050" y="5013325"/>
            <a:ext cx="4405313" cy="285750"/>
          </a:xfrm>
          <a:prstGeom prst="rect">
            <a:avLst/>
          </a:prstGeom>
          <a:noFill/>
          <a:ln w="9525" algn="ctr">
            <a:noFill/>
            <a:miter lim="800000"/>
            <a:headEnd/>
            <a:tailEnd/>
          </a:ln>
        </p:spPr>
        <p:txBody>
          <a:bodyPr lIns="85149" tIns="42574" rIns="85149" bIns="42574">
            <a:spAutoFit/>
          </a:bodyPr>
          <a:lstStyle/>
          <a:p>
            <a:pPr>
              <a:spcBef>
                <a:spcPct val="50000"/>
              </a:spcBef>
            </a:pPr>
            <a:r>
              <a:rPr lang="ja-JP" altLang="en-US" sz="1300" b="1">
                <a:latin typeface="ＭＳ ゴシック" pitchFamily="49" charset="-128"/>
                <a:ea typeface="ＭＳ ゴシック" pitchFamily="49" charset="-128"/>
              </a:rPr>
              <a:t>＜地方の有料道路料金の例＞</a:t>
            </a:r>
          </a:p>
        </p:txBody>
      </p:sp>
      <p:sp>
        <p:nvSpPr>
          <p:cNvPr id="53268" name="Text Box 8"/>
          <p:cNvSpPr txBox="1">
            <a:spLocks noChangeArrowheads="1"/>
          </p:cNvSpPr>
          <p:nvPr/>
        </p:nvSpPr>
        <p:spPr bwMode="auto">
          <a:xfrm>
            <a:off x="344488" y="5300663"/>
            <a:ext cx="3168650" cy="649287"/>
          </a:xfrm>
          <a:prstGeom prst="rect">
            <a:avLst/>
          </a:prstGeom>
          <a:solidFill>
            <a:schemeClr val="bg1"/>
          </a:solidFill>
          <a:ln w="19050" algn="ctr">
            <a:solidFill>
              <a:srgbClr val="000000"/>
            </a:solidFill>
            <a:miter lim="800000"/>
            <a:headEnd/>
            <a:tailEnd/>
          </a:ln>
        </p:spPr>
        <p:txBody>
          <a:bodyPr lIns="67046" tIns="33523" rIns="67046" bIns="44064"/>
          <a:lstStyle/>
          <a:p>
            <a:pPr marL="168275" indent="-168275" defTabSz="879475"/>
            <a:r>
              <a:rPr lang="ja-JP" altLang="en-US" sz="1100">
                <a:latin typeface="ＭＳ ゴシック" pitchFamily="49" charset="-128"/>
                <a:ea typeface="ＭＳ ゴシック" pitchFamily="49" charset="-128"/>
              </a:rPr>
              <a:t>・　地方の有料道路料金について、議会の</a:t>
            </a:r>
            <a:endParaRPr lang="en-US" altLang="ja-JP" sz="1100">
              <a:latin typeface="ＭＳ ゴシック" pitchFamily="49" charset="-128"/>
              <a:ea typeface="ＭＳ ゴシック" pitchFamily="49" charset="-128"/>
            </a:endParaRPr>
          </a:p>
          <a:p>
            <a:pPr marL="168275" indent="-168275" defTabSz="879475"/>
            <a:r>
              <a:rPr lang="ja-JP" altLang="en-US" sz="1100">
                <a:latin typeface="ＭＳ ゴシック" pitchFamily="49" charset="-128"/>
                <a:ea typeface="ＭＳ ゴシック" pitchFamily="49" charset="-128"/>
              </a:rPr>
              <a:t>　　議決を必要としているにもかかわらず、　</a:t>
            </a:r>
            <a:endParaRPr lang="en-US" altLang="ja-JP" sz="1100">
              <a:latin typeface="ＭＳ ゴシック" pitchFamily="49" charset="-128"/>
              <a:ea typeface="ＭＳ ゴシック" pitchFamily="49" charset="-128"/>
            </a:endParaRPr>
          </a:p>
          <a:p>
            <a:pPr marL="168275" indent="-168275" defTabSz="879475"/>
            <a:r>
              <a:rPr lang="ja-JP" altLang="en-US" sz="1100">
                <a:latin typeface="ＭＳ ゴシック" pitchFamily="49" charset="-128"/>
                <a:ea typeface="ＭＳ ゴシック" pitchFamily="49" charset="-128"/>
              </a:rPr>
              <a:t>　　さらには</a:t>
            </a:r>
            <a:r>
              <a:rPr lang="ja-JP" altLang="en-US" sz="1100" u="sng">
                <a:latin typeface="ＭＳ ゴシック" pitchFamily="49" charset="-128"/>
                <a:ea typeface="ＭＳ ゴシック" pitchFamily="49" charset="-128"/>
              </a:rPr>
              <a:t>国土交通大臣の許可も必要</a:t>
            </a:r>
          </a:p>
        </p:txBody>
      </p:sp>
      <p:sp>
        <p:nvSpPr>
          <p:cNvPr id="53269" name="Oval 2"/>
          <p:cNvSpPr>
            <a:spLocks noChangeArrowheads="1"/>
          </p:cNvSpPr>
          <p:nvPr/>
        </p:nvSpPr>
        <p:spPr bwMode="auto">
          <a:xfrm>
            <a:off x="7040563" y="5229225"/>
            <a:ext cx="2439987" cy="971550"/>
          </a:xfrm>
          <a:prstGeom prst="ellipse">
            <a:avLst/>
          </a:prstGeom>
          <a:solidFill>
            <a:srgbClr val="FFFF85"/>
          </a:solidFill>
          <a:ln w="19050" algn="ctr">
            <a:solidFill>
              <a:srgbClr val="002060"/>
            </a:solidFill>
            <a:round/>
            <a:headEnd/>
            <a:tailEnd/>
          </a:ln>
        </p:spPr>
        <p:txBody>
          <a:bodyPr lIns="0" tIns="0" rIns="0" bIns="0" anchor="ctr"/>
          <a:lstStyle/>
          <a:p>
            <a:pPr>
              <a:spcBef>
                <a:spcPct val="50000"/>
              </a:spcBef>
            </a:pPr>
            <a:endParaRPr lang="ja-JP" altLang="en-US" sz="1500">
              <a:latin typeface="HGP創英角ｺﾞｼｯｸUB" pitchFamily="50" charset="-128"/>
              <a:ea typeface="HGP創英角ｺﾞｼｯｸUB" pitchFamily="50" charset="-128"/>
            </a:endParaRPr>
          </a:p>
        </p:txBody>
      </p:sp>
      <p:sp>
        <p:nvSpPr>
          <p:cNvPr id="53270" name="AutoShape 20"/>
          <p:cNvSpPr>
            <a:spLocks noChangeArrowheads="1"/>
          </p:cNvSpPr>
          <p:nvPr/>
        </p:nvSpPr>
        <p:spPr bwMode="auto">
          <a:xfrm>
            <a:off x="5673725" y="5300663"/>
            <a:ext cx="1389063" cy="719137"/>
          </a:xfrm>
          <a:prstGeom prst="rightArrow">
            <a:avLst>
              <a:gd name="adj1" fmla="val 49898"/>
              <a:gd name="adj2" fmla="val 35171"/>
            </a:avLst>
          </a:prstGeom>
          <a:solidFill>
            <a:srgbClr val="002060"/>
          </a:solidFill>
          <a:ln w="9525" algn="ctr">
            <a:noFill/>
            <a:miter lim="800000"/>
            <a:headEnd/>
            <a:tailEnd/>
          </a:ln>
        </p:spPr>
        <p:txBody>
          <a:bodyPr wrap="none" lIns="85149" tIns="42574" rIns="85149" bIns="42574" anchor="ctr"/>
          <a:lstStyle/>
          <a:p>
            <a:pPr algn="ctr"/>
            <a:endParaRPr lang="ja-JP" altLang="en-US" sz="1000">
              <a:latin typeface="ＭＳ ゴシック" pitchFamily="49" charset="-128"/>
              <a:ea typeface="ＭＳ ゴシック" pitchFamily="49" charset="-128"/>
            </a:endParaRPr>
          </a:p>
        </p:txBody>
      </p:sp>
      <p:sp>
        <p:nvSpPr>
          <p:cNvPr id="50" name="AutoShape 22"/>
          <p:cNvSpPr>
            <a:spLocks noChangeArrowheads="1"/>
          </p:cNvSpPr>
          <p:nvPr/>
        </p:nvSpPr>
        <p:spPr bwMode="auto">
          <a:xfrm>
            <a:off x="5961063" y="3357563"/>
            <a:ext cx="574675" cy="1417637"/>
          </a:xfrm>
          <a:prstGeom prst="roundRect">
            <a:avLst>
              <a:gd name="adj" fmla="val 0"/>
            </a:avLst>
          </a:prstGeom>
          <a:solidFill>
            <a:schemeClr val="bg1"/>
          </a:solidFill>
          <a:ln w="38100" cmpd="dbl" algn="ctr">
            <a:solidFill>
              <a:srgbClr val="002060"/>
            </a:solidFill>
            <a:round/>
            <a:headEnd/>
            <a:tailEnd/>
          </a:ln>
        </p:spPr>
        <p:txBody>
          <a:bodyPr vert="eaVert" lIns="85149" tIns="42574" rIns="85149" bIns="42574" anchor="ctr"/>
          <a:lstStyle/>
          <a:p>
            <a:pPr>
              <a:defRPr/>
            </a:pPr>
            <a:r>
              <a:rPr lang="ja-JP" altLang="en-US" spc="-140" dirty="0">
                <a:latin typeface="ＭＳ ゴシック" pitchFamily="49" charset="-128"/>
                <a:ea typeface="ＤＨＰ特太ゴシック体" pitchFamily="2" charset="-128"/>
              </a:rPr>
              <a:t> 条例に委任</a:t>
            </a:r>
            <a:endParaRPr lang="ja-JP" altLang="en-US" spc="-140" dirty="0">
              <a:latin typeface="Arial" charset="0"/>
              <a:ea typeface="ＤＨＰ特太ゴシック体" pitchFamily="2" charset="-128"/>
            </a:endParaRPr>
          </a:p>
        </p:txBody>
      </p:sp>
      <p:sp>
        <p:nvSpPr>
          <p:cNvPr id="51" name="AutoShape 22"/>
          <p:cNvSpPr>
            <a:spLocks noChangeArrowheads="1"/>
          </p:cNvSpPr>
          <p:nvPr/>
        </p:nvSpPr>
        <p:spPr bwMode="auto">
          <a:xfrm>
            <a:off x="5961063" y="5084763"/>
            <a:ext cx="574675" cy="1439862"/>
          </a:xfrm>
          <a:prstGeom prst="roundRect">
            <a:avLst>
              <a:gd name="adj" fmla="val 0"/>
            </a:avLst>
          </a:prstGeom>
          <a:solidFill>
            <a:schemeClr val="bg1"/>
          </a:solidFill>
          <a:ln w="38100" cmpd="dbl" algn="ctr">
            <a:solidFill>
              <a:srgbClr val="002060"/>
            </a:solidFill>
            <a:round/>
            <a:headEnd/>
            <a:tailEnd/>
          </a:ln>
        </p:spPr>
        <p:txBody>
          <a:bodyPr vert="eaVert" lIns="85149" tIns="42574" rIns="85149" bIns="42574" anchor="ctr"/>
          <a:lstStyle/>
          <a:p>
            <a:pPr>
              <a:defRPr/>
            </a:pPr>
            <a:r>
              <a:rPr lang="ja-JP" altLang="en-US" spc="-140" dirty="0">
                <a:latin typeface="Arial" charset="0"/>
                <a:ea typeface="ＤＨＰ特太ゴシック体" pitchFamily="2" charset="-128"/>
              </a:rPr>
              <a:t> 許可を不要に</a:t>
            </a:r>
          </a:p>
        </p:txBody>
      </p:sp>
      <p:sp>
        <p:nvSpPr>
          <p:cNvPr id="53273" name="テキスト ボックス 62"/>
          <p:cNvSpPr txBox="1">
            <a:spLocks noChangeArrowheads="1"/>
          </p:cNvSpPr>
          <p:nvPr/>
        </p:nvSpPr>
        <p:spPr bwMode="auto">
          <a:xfrm>
            <a:off x="3584575" y="1196975"/>
            <a:ext cx="2089150" cy="1728788"/>
          </a:xfrm>
          <a:prstGeom prst="rect">
            <a:avLst/>
          </a:prstGeom>
          <a:solidFill>
            <a:schemeClr val="bg1"/>
          </a:solidFill>
          <a:ln w="22225" cmpd="thinThick">
            <a:solidFill>
              <a:schemeClr val="tx1"/>
            </a:solidFill>
            <a:prstDash val="sysDash"/>
            <a:miter lim="800000"/>
            <a:headEnd/>
            <a:tailEnd/>
          </a:ln>
        </p:spPr>
        <p:txBody>
          <a:bodyPr>
            <a:spAutoFit/>
          </a:bodyPr>
          <a:lstStyle/>
          <a:p>
            <a:pPr>
              <a:spcBef>
                <a:spcPct val="50000"/>
              </a:spcBef>
            </a:pPr>
            <a:r>
              <a:rPr lang="ja-JP" altLang="en-US" sz="1200" b="1" u="sng">
                <a:latin typeface="ＭＳ ゴシック" pitchFamily="49" charset="-128"/>
                <a:ea typeface="ＭＳ ゴシック" pitchFamily="49" charset="-128"/>
              </a:rPr>
              <a:t>市街地中心部では</a:t>
            </a:r>
            <a:r>
              <a:rPr lang="en-US" altLang="ja-JP" sz="1200" b="1" u="sng">
                <a:latin typeface="ＭＳ ゴシック" pitchFamily="49" charset="-128"/>
                <a:ea typeface="ＭＳ ゴシック" pitchFamily="49" charset="-128"/>
              </a:rPr>
              <a:t>…</a:t>
            </a:r>
          </a:p>
          <a:p>
            <a:pPr>
              <a:spcBef>
                <a:spcPts val="375"/>
              </a:spcBef>
            </a:pPr>
            <a:r>
              <a:rPr lang="ja-JP" altLang="en-US" sz="1200">
                <a:latin typeface="ＭＳ ゴシック" pitchFamily="49" charset="-128"/>
                <a:ea typeface="ＭＳ ゴシック" pitchFamily="49" charset="-128"/>
              </a:rPr>
              <a:t>利用者の希望が多いが、土地の取得・面積基準を満たした保育所の設置が困難</a:t>
            </a:r>
            <a:endParaRPr lang="en-US" altLang="ja-JP" sz="1200">
              <a:latin typeface="ＭＳ ゴシック" pitchFamily="49" charset="-128"/>
              <a:ea typeface="ＭＳ ゴシック" pitchFamily="49" charset="-128"/>
            </a:endParaRPr>
          </a:p>
          <a:p>
            <a:pPr>
              <a:spcBef>
                <a:spcPts val="375"/>
              </a:spcBef>
            </a:pPr>
            <a:endParaRPr lang="en-US" altLang="ja-JP" sz="900">
              <a:latin typeface="ＭＳ ゴシック" pitchFamily="49" charset="-128"/>
              <a:ea typeface="ＭＳ ゴシック" pitchFamily="49" charset="-128"/>
            </a:endParaRPr>
          </a:p>
          <a:p>
            <a:pPr>
              <a:spcBef>
                <a:spcPts val="375"/>
              </a:spcBef>
            </a:pPr>
            <a:r>
              <a:rPr lang="ja-JP" altLang="en-US" sz="1200" b="1" u="sng">
                <a:latin typeface="ＭＳ ゴシック" pitchFamily="49" charset="-128"/>
                <a:ea typeface="ＭＳ ゴシック" pitchFamily="49" charset="-128"/>
              </a:rPr>
              <a:t>過疎地域では･･･</a:t>
            </a:r>
            <a:endParaRPr lang="en-US" altLang="ja-JP" sz="1200" b="1" u="sng">
              <a:latin typeface="ＭＳ ゴシック" pitchFamily="49" charset="-128"/>
              <a:ea typeface="ＭＳ ゴシック" pitchFamily="49" charset="-128"/>
            </a:endParaRPr>
          </a:p>
          <a:p>
            <a:pPr>
              <a:spcBef>
                <a:spcPts val="375"/>
              </a:spcBef>
            </a:pPr>
            <a:r>
              <a:rPr lang="ja-JP" altLang="en-US" sz="1200">
                <a:latin typeface="ＭＳ ゴシック" pitchFamily="49" charset="-128"/>
                <a:ea typeface="ＭＳ ゴシック" pitchFamily="49" charset="-128"/>
              </a:rPr>
              <a:t>基準数を満たした保育士の確保が困難</a:t>
            </a:r>
            <a:endParaRPr lang="en-US" altLang="ja-JP" sz="1200">
              <a:latin typeface="ＭＳ ゴシック" pitchFamily="49" charset="-128"/>
              <a:ea typeface="ＭＳ ゴシック" pitchFamily="49" charset="-128"/>
            </a:endParaRPr>
          </a:p>
        </p:txBody>
      </p:sp>
      <p:sp>
        <p:nvSpPr>
          <p:cNvPr id="53274" name="テキスト ボックス 64"/>
          <p:cNvSpPr txBox="1">
            <a:spLocks noChangeArrowheads="1"/>
          </p:cNvSpPr>
          <p:nvPr/>
        </p:nvSpPr>
        <p:spPr bwMode="auto">
          <a:xfrm>
            <a:off x="7329488" y="1268413"/>
            <a:ext cx="2160587" cy="785812"/>
          </a:xfrm>
          <a:prstGeom prst="rect">
            <a:avLst/>
          </a:prstGeom>
          <a:noFill/>
          <a:ln w="9525">
            <a:noFill/>
            <a:miter lim="800000"/>
            <a:headEnd/>
            <a:tailEnd/>
          </a:ln>
        </p:spPr>
        <p:txBody>
          <a:bodyPr>
            <a:spAutoFit/>
          </a:bodyPr>
          <a:lstStyle/>
          <a:p>
            <a:r>
              <a:rPr lang="ja-JP" altLang="en-US" sz="1500">
                <a:latin typeface="HGP創英角ｺﾞｼｯｸUB" pitchFamily="50" charset="-128"/>
                <a:ea typeface="HGP創英角ｺﾞｼｯｸUB" pitchFamily="50" charset="-128"/>
              </a:rPr>
              <a:t>土地等に余裕がない</a:t>
            </a:r>
            <a:endParaRPr lang="en-US" altLang="ja-JP" sz="1500">
              <a:latin typeface="HGP創英角ｺﾞｼｯｸUB" pitchFamily="50" charset="-128"/>
              <a:ea typeface="HGP創英角ｺﾞｼｯｸUB" pitchFamily="50" charset="-128"/>
            </a:endParaRPr>
          </a:p>
          <a:p>
            <a:r>
              <a:rPr lang="ja-JP" altLang="en-US" sz="1500">
                <a:latin typeface="HGP創英角ｺﾞｼｯｸUB" pitchFamily="50" charset="-128"/>
                <a:ea typeface="HGP創英角ｺﾞｼｯｸUB" pitchFamily="50" charset="-128"/>
              </a:rPr>
              <a:t>中心市街地への保育</a:t>
            </a:r>
            <a:endParaRPr lang="en-US" altLang="ja-JP" sz="1500">
              <a:latin typeface="HGP創英角ｺﾞｼｯｸUB" pitchFamily="50" charset="-128"/>
              <a:ea typeface="HGP創英角ｺﾞｼｯｸUB" pitchFamily="50" charset="-128"/>
            </a:endParaRPr>
          </a:p>
          <a:p>
            <a:r>
              <a:rPr lang="ja-JP" altLang="en-US" sz="1500">
                <a:latin typeface="HGP創英角ｺﾞｼｯｸUB" pitchFamily="50" charset="-128"/>
                <a:ea typeface="HGP創英角ｺﾞｼｯｸUB" pitchFamily="50" charset="-128"/>
              </a:rPr>
              <a:t>所の設置が可能に</a:t>
            </a:r>
          </a:p>
        </p:txBody>
      </p:sp>
      <p:sp>
        <p:nvSpPr>
          <p:cNvPr id="53275" name="テキスト ボックス 65"/>
          <p:cNvSpPr txBox="1">
            <a:spLocks noChangeArrowheads="1"/>
          </p:cNvSpPr>
          <p:nvPr/>
        </p:nvSpPr>
        <p:spPr bwMode="auto">
          <a:xfrm>
            <a:off x="7256463" y="2205038"/>
            <a:ext cx="2089150" cy="554037"/>
          </a:xfrm>
          <a:prstGeom prst="rect">
            <a:avLst/>
          </a:prstGeom>
          <a:noFill/>
          <a:ln w="9525">
            <a:noFill/>
            <a:miter lim="800000"/>
            <a:headEnd/>
            <a:tailEnd/>
          </a:ln>
        </p:spPr>
        <p:txBody>
          <a:bodyPr>
            <a:spAutoFit/>
          </a:bodyPr>
          <a:lstStyle/>
          <a:p>
            <a:r>
              <a:rPr lang="ja-JP" altLang="en-US" sz="1500">
                <a:latin typeface="HGP創英角ｺﾞｼｯｸUB" pitchFamily="50" charset="-128"/>
                <a:ea typeface="HGP創英角ｺﾞｼｯｸUB" pitchFamily="50" charset="-128"/>
              </a:rPr>
              <a:t>地域の実情に応じた</a:t>
            </a:r>
            <a:endParaRPr lang="en-US" altLang="ja-JP" sz="1500">
              <a:latin typeface="HGP創英角ｺﾞｼｯｸUB" pitchFamily="50" charset="-128"/>
              <a:ea typeface="HGP創英角ｺﾞｼｯｸUB" pitchFamily="50" charset="-128"/>
            </a:endParaRPr>
          </a:p>
          <a:p>
            <a:r>
              <a:rPr lang="ja-JP" altLang="en-US" sz="1500">
                <a:latin typeface="HGP創英角ｺﾞｼｯｸUB" pitchFamily="50" charset="-128"/>
                <a:ea typeface="HGP創英角ｺﾞｼｯｸUB" pitchFamily="50" charset="-128"/>
              </a:rPr>
              <a:t>保育士の配置が可能に</a:t>
            </a:r>
          </a:p>
        </p:txBody>
      </p:sp>
      <p:sp>
        <p:nvSpPr>
          <p:cNvPr id="53276" name="テキスト ボックス 67"/>
          <p:cNvSpPr txBox="1">
            <a:spLocks noChangeArrowheads="1"/>
          </p:cNvSpPr>
          <p:nvPr/>
        </p:nvSpPr>
        <p:spPr bwMode="auto">
          <a:xfrm>
            <a:off x="7185025" y="3573463"/>
            <a:ext cx="2232025" cy="784225"/>
          </a:xfrm>
          <a:prstGeom prst="rect">
            <a:avLst/>
          </a:prstGeom>
          <a:noFill/>
          <a:ln w="9525">
            <a:noFill/>
            <a:miter lim="800000"/>
            <a:headEnd/>
            <a:tailEnd/>
          </a:ln>
        </p:spPr>
        <p:txBody>
          <a:bodyPr>
            <a:spAutoFit/>
          </a:bodyPr>
          <a:lstStyle/>
          <a:p>
            <a:r>
              <a:rPr lang="ja-JP" altLang="en-US" sz="1500">
                <a:latin typeface="HGP創英角ｺﾞｼｯｸUB" pitchFamily="50" charset="-128"/>
                <a:ea typeface="HGP創英角ｺﾞｼｯｸUB" pitchFamily="50" charset="-128"/>
              </a:rPr>
              <a:t>地域の実情に応じ、</a:t>
            </a:r>
            <a:endParaRPr lang="en-US" altLang="ja-JP" sz="1500">
              <a:latin typeface="HGP創英角ｺﾞｼｯｸUB" pitchFamily="50" charset="-128"/>
              <a:ea typeface="HGP創英角ｺﾞｼｯｸUB" pitchFamily="50" charset="-128"/>
            </a:endParaRPr>
          </a:p>
          <a:p>
            <a:r>
              <a:rPr lang="ja-JP" altLang="en-US" sz="1500">
                <a:latin typeface="HGP創英角ｺﾞｼｯｸUB" pitchFamily="50" charset="-128"/>
                <a:ea typeface="HGP創英角ｺﾞｼｯｸUB" pitchFamily="50" charset="-128"/>
              </a:rPr>
              <a:t>真に入居が必要な者を</a:t>
            </a:r>
            <a:endParaRPr lang="en-US" altLang="ja-JP" sz="1500">
              <a:latin typeface="HGP創英角ｺﾞｼｯｸUB" pitchFamily="50" charset="-128"/>
              <a:ea typeface="HGP創英角ｺﾞｼｯｸUB" pitchFamily="50" charset="-128"/>
            </a:endParaRPr>
          </a:p>
          <a:p>
            <a:r>
              <a:rPr lang="ja-JP" altLang="en-US" sz="1500">
                <a:latin typeface="HGP創英角ｺﾞｼｯｸUB" pitchFamily="50" charset="-128"/>
                <a:ea typeface="HGP創英角ｺﾞｼｯｸUB" pitchFamily="50" charset="-128"/>
              </a:rPr>
              <a:t>入居させることが可能に</a:t>
            </a:r>
          </a:p>
        </p:txBody>
      </p:sp>
      <p:sp>
        <p:nvSpPr>
          <p:cNvPr id="53277" name="テキスト ボックス 68"/>
          <p:cNvSpPr txBox="1">
            <a:spLocks noChangeArrowheads="1"/>
          </p:cNvSpPr>
          <p:nvPr/>
        </p:nvSpPr>
        <p:spPr bwMode="auto">
          <a:xfrm>
            <a:off x="7256463" y="5300663"/>
            <a:ext cx="2160587" cy="785812"/>
          </a:xfrm>
          <a:prstGeom prst="rect">
            <a:avLst/>
          </a:prstGeom>
          <a:noFill/>
          <a:ln w="9525">
            <a:noFill/>
            <a:miter lim="800000"/>
            <a:headEnd/>
            <a:tailEnd/>
          </a:ln>
        </p:spPr>
        <p:txBody>
          <a:bodyPr>
            <a:spAutoFit/>
          </a:bodyPr>
          <a:lstStyle/>
          <a:p>
            <a:r>
              <a:rPr lang="ja-JP" altLang="en-US" sz="1500">
                <a:latin typeface="HGP創英角ｺﾞｼｯｸUB" pitchFamily="50" charset="-128"/>
                <a:ea typeface="HGP創英角ｺﾞｼｯｸUB" pitchFamily="50" charset="-128"/>
              </a:rPr>
              <a:t>地域の実情に基づいた主体的な料金設置が</a:t>
            </a:r>
            <a:endParaRPr lang="en-US" altLang="ja-JP" sz="1500">
              <a:latin typeface="HGP創英角ｺﾞｼｯｸUB" pitchFamily="50" charset="-128"/>
              <a:ea typeface="HGP創英角ｺﾞｼｯｸUB" pitchFamily="50" charset="-128"/>
            </a:endParaRPr>
          </a:p>
          <a:p>
            <a:r>
              <a:rPr lang="ja-JP" altLang="en-US" sz="1500">
                <a:latin typeface="HGP創英角ｺﾞｼｯｸUB" pitchFamily="50" charset="-128"/>
                <a:ea typeface="HGP創英角ｺﾞｼｯｸUB" pitchFamily="50" charset="-128"/>
              </a:rPr>
              <a:t>可能に</a:t>
            </a:r>
          </a:p>
        </p:txBody>
      </p:sp>
      <p:sp>
        <p:nvSpPr>
          <p:cNvPr id="70" name="テキスト ボックス 69"/>
          <p:cNvSpPr txBox="1"/>
          <p:nvPr/>
        </p:nvSpPr>
        <p:spPr>
          <a:xfrm>
            <a:off x="3584575" y="3500438"/>
            <a:ext cx="2089150" cy="844550"/>
          </a:xfrm>
          <a:prstGeom prst="rect">
            <a:avLst/>
          </a:prstGeom>
          <a:solidFill>
            <a:schemeClr val="bg1"/>
          </a:solidFill>
          <a:ln w="22225" cmpd="thinThick">
            <a:solidFill>
              <a:schemeClr val="tx1"/>
            </a:solidFill>
            <a:prstDash val="sysDash"/>
          </a:ln>
        </p:spPr>
        <p:txBody>
          <a:bodyPr>
            <a:spAutoFit/>
          </a:bodyPr>
          <a:lstStyle/>
          <a:p>
            <a:pPr>
              <a:spcBef>
                <a:spcPct val="50000"/>
              </a:spcBef>
              <a:defRPr/>
            </a:pPr>
            <a:r>
              <a:rPr lang="ja-JP" altLang="en-US" sz="1200" spc="-140" dirty="0">
                <a:solidFill>
                  <a:srgbClr val="000000"/>
                </a:solidFill>
                <a:latin typeface="ＭＳ ゴシック" pitchFamily="49" charset="-128"/>
                <a:ea typeface="ＭＳ ゴシック" pitchFamily="49" charset="-128"/>
              </a:rPr>
              <a:t>やむを得ない事情がある場合であっても、一律、６０歳未満の単身入居希望者への対応が困難</a:t>
            </a:r>
            <a:endParaRPr lang="en-US" altLang="ja-JP" sz="1200" spc="-140" dirty="0">
              <a:solidFill>
                <a:srgbClr val="000000"/>
              </a:solidFill>
              <a:latin typeface="ＭＳ ゴシック" pitchFamily="49" charset="-128"/>
              <a:ea typeface="ＭＳ ゴシック" pitchFamily="49" charset="-128"/>
            </a:endParaRPr>
          </a:p>
        </p:txBody>
      </p:sp>
      <p:sp>
        <p:nvSpPr>
          <p:cNvPr id="71" name="テキスト ボックス 70"/>
          <p:cNvSpPr txBox="1"/>
          <p:nvPr/>
        </p:nvSpPr>
        <p:spPr>
          <a:xfrm>
            <a:off x="3584575" y="5229225"/>
            <a:ext cx="2089150" cy="830263"/>
          </a:xfrm>
          <a:prstGeom prst="rect">
            <a:avLst/>
          </a:prstGeom>
          <a:solidFill>
            <a:schemeClr val="bg1"/>
          </a:solidFill>
          <a:ln w="22225" cmpd="thinThick">
            <a:solidFill>
              <a:schemeClr val="tx1"/>
            </a:solidFill>
            <a:prstDash val="sysDash"/>
          </a:ln>
        </p:spPr>
        <p:txBody>
          <a:bodyPr>
            <a:spAutoFit/>
          </a:bodyPr>
          <a:lstStyle/>
          <a:p>
            <a:pPr>
              <a:spcBef>
                <a:spcPct val="50000"/>
              </a:spcBef>
              <a:defRPr/>
            </a:pPr>
            <a:r>
              <a:rPr lang="ja-JP" altLang="en-US" sz="1200" spc="-140" dirty="0">
                <a:latin typeface="ＭＳ ゴシック" pitchFamily="49" charset="-128"/>
                <a:ea typeface="ＭＳ ゴシック" pitchFamily="49" charset="-128"/>
              </a:rPr>
              <a:t>一律の基準でしか料金決定をすることができず、</a:t>
            </a:r>
            <a:r>
              <a:rPr lang="ja-JP" altLang="en-US" sz="1200" u="sng" spc="-140" dirty="0">
                <a:latin typeface="ＭＳ ゴシック" pitchFamily="49" charset="-128"/>
                <a:ea typeface="ＭＳ ゴシック" pitchFamily="49" charset="-128"/>
              </a:rPr>
              <a:t>地域の実情を反映した料金決定をすることが困難。</a:t>
            </a:r>
          </a:p>
        </p:txBody>
      </p:sp>
      <p:sp>
        <p:nvSpPr>
          <p:cNvPr id="43" name="角丸四角形 42"/>
          <p:cNvSpPr/>
          <p:nvPr/>
        </p:nvSpPr>
        <p:spPr>
          <a:xfrm>
            <a:off x="415925" y="192088"/>
            <a:ext cx="9074150" cy="715962"/>
          </a:xfrm>
          <a:prstGeom prst="round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a:solidFill>
                  <a:srgbClr val="000000"/>
                </a:solidFill>
              </a:rPr>
              <a:t>国の基準の見直しの具体例</a:t>
            </a:r>
          </a:p>
          <a:p>
            <a:pPr algn="ctr">
              <a:defRPr/>
            </a:pPr>
            <a:r>
              <a:rPr lang="en-US" altLang="ja-JP">
                <a:solidFill>
                  <a:srgbClr val="000000"/>
                </a:solidFill>
              </a:rPr>
              <a:t>Examples of Reviewing Standards of Central Government</a:t>
            </a:r>
          </a:p>
        </p:txBody>
      </p:sp>
      <p:sp>
        <p:nvSpPr>
          <p:cNvPr id="53281" name="スライド番号プレースホルダ 45"/>
          <p:cNvSpPr txBox="1">
            <a:spLocks/>
          </p:cNvSpPr>
          <p:nvPr/>
        </p:nvSpPr>
        <p:spPr bwMode="auto">
          <a:xfrm>
            <a:off x="7594600" y="6619875"/>
            <a:ext cx="2311400" cy="238125"/>
          </a:xfrm>
          <a:prstGeom prst="rect">
            <a:avLst/>
          </a:prstGeom>
          <a:noFill/>
          <a:ln w="9525">
            <a:noFill/>
            <a:miter lim="800000"/>
            <a:headEnd/>
            <a:tailEnd/>
          </a:ln>
        </p:spPr>
        <p:txBody>
          <a:bodyPr anchor="ctr"/>
          <a:lstStyle/>
          <a:p>
            <a:pPr algn="r"/>
            <a:fld id="{AA58713B-3726-4B7D-B54B-5CC280C1974B}" type="slidenum">
              <a:rPr lang="en-US" altLang="ja-JP" sz="1400">
                <a:solidFill>
                  <a:srgbClr val="000000"/>
                </a:solidFill>
              </a:rPr>
              <a:pPr algn="r"/>
              <a:t>16</a:t>
            </a:fld>
            <a:endParaRPr lang="en-US" altLang="ja-JP" sz="1400">
              <a:solidFill>
                <a:srgbClr val="00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正方形/長方形 47"/>
          <p:cNvSpPr/>
          <p:nvPr/>
        </p:nvSpPr>
        <p:spPr>
          <a:xfrm>
            <a:off x="5745163" y="1268413"/>
            <a:ext cx="3529012" cy="5184775"/>
          </a:xfrm>
          <a:prstGeom prst="rect">
            <a:avLst/>
          </a:prstGeom>
          <a:solidFill>
            <a:srgbClr val="66FF66">
              <a:alpha val="32000"/>
            </a:srgbClr>
          </a:solid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 name="角丸四角形 2"/>
          <p:cNvSpPr/>
          <p:nvPr/>
        </p:nvSpPr>
        <p:spPr>
          <a:xfrm>
            <a:off x="415925" y="260350"/>
            <a:ext cx="9074150" cy="792163"/>
          </a:xfrm>
          <a:prstGeom prst="round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a:solidFill>
                  <a:srgbClr val="000000"/>
                </a:solidFill>
              </a:rPr>
              <a:t>日本の将来人口</a:t>
            </a:r>
          </a:p>
          <a:p>
            <a:pPr algn="ctr">
              <a:defRPr/>
            </a:pPr>
            <a:r>
              <a:rPr lang="en-US" altLang="ja-JP" sz="2000">
                <a:solidFill>
                  <a:srgbClr val="000000"/>
                </a:solidFill>
              </a:rPr>
              <a:t>Projection of Japanese Population</a:t>
            </a:r>
          </a:p>
        </p:txBody>
      </p:sp>
      <p:graphicFrame>
        <p:nvGraphicFramePr>
          <p:cNvPr id="8" name="表 7"/>
          <p:cNvGraphicFramePr>
            <a:graphicFrameLocks noGrp="1"/>
          </p:cNvGraphicFramePr>
          <p:nvPr/>
        </p:nvGraphicFramePr>
        <p:xfrm>
          <a:off x="704850" y="1268413"/>
          <a:ext cx="8496944" cy="5153025"/>
        </p:xfrm>
        <a:graphic>
          <a:graphicData uri="http://schemas.openxmlformats.org/drawingml/2006/table">
            <a:tbl>
              <a:tblPr lastCol="1"/>
              <a:tblGrid>
                <a:gridCol w="1699388"/>
                <a:gridCol w="3341172"/>
                <a:gridCol w="3456384"/>
              </a:tblGrid>
              <a:tr h="598274">
                <a:tc>
                  <a:txBody>
                    <a:bodyPr/>
                    <a:lstStyle/>
                    <a:p>
                      <a:pPr marL="0" marR="0" lvl="0" indent="0" algn="ctr" defTabSz="912813" rtl="0" eaLnBrk="0" fontAlgn="base" latinLnBrk="1" hangingPunct="0">
                        <a:lnSpc>
                          <a:spcPts val="1063"/>
                        </a:lnSpc>
                        <a:spcBef>
                          <a:spcPct val="0"/>
                        </a:spcBef>
                        <a:spcAft>
                          <a:spcPct val="0"/>
                        </a:spcAft>
                        <a:buClrTx/>
                        <a:buSzTx/>
                        <a:buFontTx/>
                        <a:buNone/>
                        <a:tabLst/>
                      </a:pPr>
                      <a:endParaRPr kumimoji="1" lang="ja-JP" sz="10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txBody>
                  <a:tcPr marL="20924" marR="20924" marT="0" marB="0" horzOverflow="overflow">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pPr marL="0" marR="0" lvl="0" indent="0" algn="ctr" defTabSz="912813" rtl="0" eaLnBrk="0" fontAlgn="base" latinLnBrk="1" hangingPunct="0">
                        <a:lnSpc>
                          <a:spcPts val="1063"/>
                        </a:lnSpc>
                        <a:spcBef>
                          <a:spcPct val="0"/>
                        </a:spcBef>
                        <a:spcAft>
                          <a:spcPct val="0"/>
                        </a:spcAft>
                        <a:buClrTx/>
                        <a:buSzTx/>
                        <a:buFontTx/>
                        <a:buNone/>
                        <a:tabLst/>
                      </a:pPr>
                      <a:endParaRPr kumimoji="1" lang="ja-JP" sz="10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txBody>
                  <a:tcPr marL="20924" marR="20924"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pPr marL="0" marR="0" lvl="0" indent="0" algn="ctr" defTabSz="912813" rtl="0" eaLnBrk="0" fontAlgn="base" latinLnBrk="1" hangingPunct="0">
                        <a:lnSpc>
                          <a:spcPts val="1063"/>
                        </a:lnSpc>
                        <a:spcBef>
                          <a:spcPct val="0"/>
                        </a:spcBef>
                        <a:spcAft>
                          <a:spcPct val="0"/>
                        </a:spcAft>
                        <a:buClrTx/>
                        <a:buSzTx/>
                        <a:buFontTx/>
                        <a:buNone/>
                        <a:tabLst/>
                      </a:pPr>
                      <a:endParaRPr kumimoji="1" lang="ja-JP" sz="10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txBody>
                  <a:tcPr marL="20924" marR="20924"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r>
              <a:tr h="1489958">
                <a:tc>
                  <a:txBody>
                    <a:bodyPr/>
                    <a:lstStyle/>
                    <a:p>
                      <a:pPr marL="0" marR="0" lvl="0" indent="0" algn="l" defTabSz="912813" rtl="0" eaLnBrk="0" fontAlgn="base" latinLnBrk="1" hangingPunct="0">
                        <a:lnSpc>
                          <a:spcPts val="1063"/>
                        </a:lnSpc>
                        <a:spcBef>
                          <a:spcPct val="0"/>
                        </a:spcBef>
                        <a:spcAft>
                          <a:spcPct val="0"/>
                        </a:spcAft>
                        <a:buClrTx/>
                        <a:buSzTx/>
                        <a:buFontTx/>
                        <a:buNone/>
                        <a:tabLst/>
                      </a:pPr>
                      <a:endParaRPr kumimoji="1" lang="ja-JP" sz="1000" b="1" i="0" u="none" strike="noStrike" cap="none" normalizeH="0" baseline="0" dirty="0" smtClean="0">
                        <a:ln>
                          <a:noFill/>
                        </a:ln>
                        <a:solidFill>
                          <a:srgbClr val="000000"/>
                        </a:solidFill>
                        <a:effectLst/>
                        <a:latin typeface="ＭＳ Ｐゴシック" pitchFamily="50" charset="-128"/>
                        <a:ea typeface="ＭＳ Ｐゴシック" pitchFamily="50" charset="-128"/>
                      </a:endParaRPr>
                    </a:p>
                  </a:txBody>
                  <a:tcPr marL="20924" marR="20924" marT="0" marB="0" horzOverflow="overflow">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pPr marL="0" marR="0" lvl="0" indent="0" algn="l" defTabSz="912813" rtl="0" eaLnBrk="0" fontAlgn="base" latinLnBrk="1" hangingPunct="0">
                        <a:lnSpc>
                          <a:spcPts val="1063"/>
                        </a:lnSpc>
                        <a:spcBef>
                          <a:spcPct val="0"/>
                        </a:spcBef>
                        <a:spcAft>
                          <a:spcPct val="0"/>
                        </a:spcAft>
                        <a:buClrTx/>
                        <a:buSzTx/>
                        <a:buFontTx/>
                        <a:buNone/>
                        <a:tabLst/>
                      </a:pPr>
                      <a:endParaRPr kumimoji="1" lang="ja-JP" sz="10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txBody>
                  <a:tcPr marL="20924" marR="20924"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pPr marL="0" marR="0" lvl="0" indent="0" algn="l" defTabSz="912813" rtl="0" eaLnBrk="0" fontAlgn="base" latinLnBrk="1" hangingPunct="0">
                        <a:lnSpc>
                          <a:spcPts val="1063"/>
                        </a:lnSpc>
                        <a:spcBef>
                          <a:spcPct val="0"/>
                        </a:spcBef>
                        <a:spcAft>
                          <a:spcPct val="0"/>
                        </a:spcAft>
                        <a:buClrTx/>
                        <a:buSzTx/>
                        <a:buFontTx/>
                        <a:buNone/>
                        <a:tabLst/>
                      </a:pPr>
                      <a:endParaRPr kumimoji="1" lang="ja-JP" sz="10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txBody>
                  <a:tcPr marL="20924" marR="20924"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lvl="0" indent="0" algn="l" defTabSz="912813" rtl="0" eaLnBrk="0" fontAlgn="base" latinLnBrk="1" hangingPunct="0">
                        <a:lnSpc>
                          <a:spcPts val="1063"/>
                        </a:lnSpc>
                        <a:spcBef>
                          <a:spcPct val="0"/>
                        </a:spcBef>
                        <a:spcAft>
                          <a:spcPct val="0"/>
                        </a:spcAft>
                        <a:buClrTx/>
                        <a:buSzTx/>
                        <a:buFontTx/>
                        <a:buNone/>
                        <a:tabLst/>
                      </a:pPr>
                      <a:endParaRPr kumimoji="1" lang="ja-JP" sz="10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txBody>
                  <a:tcPr marL="20924" marR="20924" marT="0" marB="0" horzOverflow="overflow">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l" defTabSz="912813" rtl="0" eaLnBrk="0" fontAlgn="base" latinLnBrk="1" hangingPunct="0">
                        <a:lnSpc>
                          <a:spcPts val="1063"/>
                        </a:lnSpc>
                        <a:spcBef>
                          <a:spcPct val="0"/>
                        </a:spcBef>
                        <a:spcAft>
                          <a:spcPct val="0"/>
                        </a:spcAft>
                        <a:buClrTx/>
                        <a:buSzTx/>
                        <a:buFontTx/>
                        <a:buNone/>
                        <a:tabLst/>
                      </a:pPr>
                      <a:endParaRPr kumimoji="1" lang="ja-JP" sz="10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txBody>
                  <a:tcPr marL="20924" marR="20924"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lvl="0" indent="0" algn="l" defTabSz="912813" rtl="0" eaLnBrk="0" fontAlgn="base" latinLnBrk="1" hangingPunct="0">
                        <a:lnSpc>
                          <a:spcPts val="1063"/>
                        </a:lnSpc>
                        <a:spcBef>
                          <a:spcPct val="0"/>
                        </a:spcBef>
                        <a:spcAft>
                          <a:spcPct val="0"/>
                        </a:spcAft>
                        <a:buClrTx/>
                        <a:buSzTx/>
                        <a:buFontTx/>
                        <a:buNone/>
                        <a:tabLst/>
                      </a:pPr>
                      <a:endParaRPr kumimoji="1" lang="ja-JP" sz="10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txBody>
                  <a:tcPr marL="20924" marR="20924"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1025613">
                <a:tc>
                  <a:txBody>
                    <a:bodyPr/>
                    <a:lstStyle/>
                    <a:p>
                      <a:pPr marL="0" marR="0" lvl="0" indent="0" algn="l" defTabSz="912813" rtl="0" eaLnBrk="0" fontAlgn="base" latinLnBrk="1" hangingPunct="0">
                        <a:lnSpc>
                          <a:spcPts val="1063"/>
                        </a:lnSpc>
                        <a:spcBef>
                          <a:spcPct val="0"/>
                        </a:spcBef>
                        <a:spcAft>
                          <a:spcPct val="0"/>
                        </a:spcAft>
                        <a:buClrTx/>
                        <a:buSzTx/>
                        <a:buFontTx/>
                        <a:buNone/>
                        <a:tabLst/>
                      </a:pPr>
                      <a:endParaRPr kumimoji="1" lang="ja-JP" sz="10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txBody>
                  <a:tcPr marL="20924" marR="20924" marT="0" marB="0" horzOverflow="overflow">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2813" rtl="0" eaLnBrk="0" fontAlgn="base" latinLnBrk="1" hangingPunct="0">
                        <a:lnSpc>
                          <a:spcPts val="1063"/>
                        </a:lnSpc>
                        <a:spcBef>
                          <a:spcPct val="0"/>
                        </a:spcBef>
                        <a:spcAft>
                          <a:spcPct val="0"/>
                        </a:spcAft>
                        <a:buClrTx/>
                        <a:buSzTx/>
                        <a:buFontTx/>
                        <a:buNone/>
                        <a:tabLst/>
                      </a:pPr>
                      <a:endParaRPr kumimoji="1" lang="ja-JP" altLang="ja-JP" sz="8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txBody>
                  <a:tcPr marL="20924" marR="20924"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2813" rtl="0" eaLnBrk="0" fontAlgn="base" latinLnBrk="1" hangingPunct="0">
                        <a:lnSpc>
                          <a:spcPts val="1063"/>
                        </a:lnSpc>
                        <a:spcBef>
                          <a:spcPct val="0"/>
                        </a:spcBef>
                        <a:spcAft>
                          <a:spcPct val="0"/>
                        </a:spcAft>
                        <a:buClrTx/>
                        <a:buSzTx/>
                        <a:buFontTx/>
                        <a:buNone/>
                        <a:tabLst/>
                      </a:pPr>
                      <a:endParaRPr kumimoji="1" lang="ja-JP" altLang="ja-JP" sz="10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txBody>
                  <a:tcPr marL="20924" marR="20924"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94927">
                <a:tc>
                  <a:txBody>
                    <a:bodyPr/>
                    <a:lstStyle/>
                    <a:p>
                      <a:pPr marL="0" marR="0" lvl="0" indent="0" algn="l" defTabSz="912813" rtl="0" eaLnBrk="0" fontAlgn="base" latinLnBrk="1" hangingPunct="0">
                        <a:lnSpc>
                          <a:spcPts val="1063"/>
                        </a:lnSpc>
                        <a:spcBef>
                          <a:spcPct val="0"/>
                        </a:spcBef>
                        <a:spcAft>
                          <a:spcPct val="0"/>
                        </a:spcAft>
                        <a:buClrTx/>
                        <a:buSzTx/>
                        <a:buFontTx/>
                        <a:buNone/>
                        <a:tabLst/>
                      </a:pPr>
                      <a:endParaRPr kumimoji="1" lang="ja-JP" sz="10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txBody>
                  <a:tcPr marL="20924" marR="20924" marT="0" marB="0" horzOverflow="overflow">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2813" rtl="0" eaLnBrk="0" fontAlgn="base" latinLnBrk="1" hangingPunct="0">
                        <a:lnSpc>
                          <a:spcPts val="1063"/>
                        </a:lnSpc>
                        <a:spcBef>
                          <a:spcPct val="0"/>
                        </a:spcBef>
                        <a:spcAft>
                          <a:spcPct val="0"/>
                        </a:spcAft>
                        <a:buClrTx/>
                        <a:buSzTx/>
                        <a:buFontTx/>
                        <a:buNone/>
                        <a:tabLst/>
                      </a:pPr>
                      <a:endParaRPr kumimoji="1" lang="ja-JP" sz="10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txBody>
                  <a:tcPr marL="20924" marR="20924"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pPr marL="0" marR="0" lvl="0" indent="0" algn="l" defTabSz="912813" rtl="0" eaLnBrk="0" fontAlgn="base" latinLnBrk="1" hangingPunct="0">
                        <a:lnSpc>
                          <a:spcPts val="1063"/>
                        </a:lnSpc>
                        <a:spcBef>
                          <a:spcPct val="0"/>
                        </a:spcBef>
                        <a:spcAft>
                          <a:spcPct val="0"/>
                        </a:spcAft>
                        <a:buClrTx/>
                        <a:buSzTx/>
                        <a:buFontTx/>
                        <a:buNone/>
                        <a:tabLst/>
                      </a:pPr>
                      <a:endParaRPr kumimoji="1" lang="ja-JP" altLang="ja-JP" sz="10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txBody>
                  <a:tcPr marL="20924" marR="20924"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04553">
                <a:tc>
                  <a:txBody>
                    <a:bodyPr/>
                    <a:lstStyle/>
                    <a:p>
                      <a:pPr marL="0" marR="0" lvl="0" indent="0" algn="l" defTabSz="912813" rtl="0" eaLnBrk="0" fontAlgn="base" latinLnBrk="1" hangingPunct="0">
                        <a:lnSpc>
                          <a:spcPts val="1063"/>
                        </a:lnSpc>
                        <a:spcBef>
                          <a:spcPct val="0"/>
                        </a:spcBef>
                        <a:spcAft>
                          <a:spcPct val="0"/>
                        </a:spcAft>
                        <a:buClrTx/>
                        <a:buSzTx/>
                        <a:buFontTx/>
                        <a:buNone/>
                        <a:tabLst/>
                      </a:pPr>
                      <a:endParaRPr kumimoji="1" lang="ja-JP" sz="10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txBody>
                  <a:tcPr marL="20924" marR="20924" marT="0" marB="0" horzOverflow="overflow">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2813" rtl="0" eaLnBrk="0" fontAlgn="base" latinLnBrk="1" hangingPunct="0">
                        <a:lnSpc>
                          <a:spcPts val="1063"/>
                        </a:lnSpc>
                        <a:spcBef>
                          <a:spcPct val="0"/>
                        </a:spcBef>
                        <a:spcAft>
                          <a:spcPct val="0"/>
                        </a:spcAft>
                        <a:buClrTx/>
                        <a:buSzTx/>
                        <a:buFontTx/>
                        <a:buNone/>
                        <a:tabLst/>
                      </a:pPr>
                      <a:endParaRPr kumimoji="1" lang="ja-JP" sz="10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txBody>
                  <a:tcPr marL="20924" marR="20924"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2813" rtl="0" eaLnBrk="0" fontAlgn="base" latinLnBrk="1" hangingPunct="0">
                        <a:lnSpc>
                          <a:spcPts val="1063"/>
                        </a:lnSpc>
                        <a:spcBef>
                          <a:spcPct val="0"/>
                        </a:spcBef>
                        <a:spcAft>
                          <a:spcPct val="0"/>
                        </a:spcAft>
                        <a:buClrTx/>
                        <a:buSzTx/>
                        <a:buFontTx/>
                        <a:buNone/>
                        <a:tabLst/>
                      </a:pPr>
                      <a:endParaRPr kumimoji="1" lang="ja-JP" altLang="ja-JP" sz="1000" b="0" i="0" u="none" strike="noStrike" cap="none" normalizeH="0" baseline="0" dirty="0" smtClean="0">
                        <a:ln>
                          <a:noFill/>
                        </a:ln>
                        <a:solidFill>
                          <a:srgbClr val="000000"/>
                        </a:solidFill>
                        <a:effectLst/>
                        <a:latin typeface="ＭＳ Ｐゴシック" pitchFamily="50" charset="-128"/>
                        <a:ea typeface="ＭＳ Ｐゴシック" pitchFamily="50" charset="-128"/>
                      </a:endParaRPr>
                    </a:p>
                  </a:txBody>
                  <a:tcPr marL="20924" marR="20924"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5331" name="テキスト ボックス 14"/>
          <p:cNvSpPr txBox="1">
            <a:spLocks noChangeArrowheads="1"/>
          </p:cNvSpPr>
          <p:nvPr/>
        </p:nvSpPr>
        <p:spPr bwMode="auto">
          <a:xfrm>
            <a:off x="704850" y="2349500"/>
            <a:ext cx="1727200" cy="368300"/>
          </a:xfrm>
          <a:prstGeom prst="rect">
            <a:avLst/>
          </a:prstGeom>
          <a:noFill/>
          <a:ln w="9525">
            <a:noFill/>
            <a:miter lim="800000"/>
            <a:headEnd/>
            <a:tailEnd/>
          </a:ln>
        </p:spPr>
        <p:txBody>
          <a:bodyPr>
            <a:spAutoFit/>
          </a:bodyPr>
          <a:lstStyle/>
          <a:p>
            <a:pPr algn="ctr"/>
            <a:r>
              <a:rPr lang="ja-JP" altLang="en-US"/>
              <a:t>総人口</a:t>
            </a:r>
          </a:p>
        </p:txBody>
      </p:sp>
      <p:sp>
        <p:nvSpPr>
          <p:cNvPr id="55332" name="テキスト ボックス 15"/>
          <p:cNvSpPr txBox="1">
            <a:spLocks noChangeArrowheads="1"/>
          </p:cNvSpPr>
          <p:nvPr/>
        </p:nvSpPr>
        <p:spPr bwMode="auto">
          <a:xfrm>
            <a:off x="2432050" y="1412875"/>
            <a:ext cx="3313113" cy="369888"/>
          </a:xfrm>
          <a:prstGeom prst="rect">
            <a:avLst/>
          </a:prstGeom>
          <a:noFill/>
          <a:ln w="9525">
            <a:noFill/>
            <a:miter lim="800000"/>
            <a:headEnd/>
            <a:tailEnd/>
          </a:ln>
        </p:spPr>
        <p:txBody>
          <a:bodyPr>
            <a:spAutoFit/>
          </a:bodyPr>
          <a:lstStyle/>
          <a:p>
            <a:pPr algn="ctr"/>
            <a:r>
              <a:rPr lang="ja-JP" altLang="en-US" b="1"/>
              <a:t>２００５年</a:t>
            </a:r>
          </a:p>
        </p:txBody>
      </p:sp>
      <p:sp>
        <p:nvSpPr>
          <p:cNvPr id="17" name="テキスト ボックス 16"/>
          <p:cNvSpPr txBox="1"/>
          <p:nvPr/>
        </p:nvSpPr>
        <p:spPr>
          <a:xfrm>
            <a:off x="5745163" y="1412875"/>
            <a:ext cx="3455987" cy="369888"/>
          </a:xfrm>
          <a:prstGeom prst="rect">
            <a:avLst/>
          </a:prstGeom>
          <a:noFill/>
        </p:spPr>
        <p:txBody>
          <a:bodyPr>
            <a:spAutoFit/>
          </a:bodyPr>
          <a:lstStyle/>
          <a:p>
            <a:pPr algn="ctr">
              <a:defRPr/>
            </a:pPr>
            <a:r>
              <a:rPr lang="ja-JP" altLang="en-US" b="1" dirty="0">
                <a:latin typeface="+mj-ea"/>
                <a:ea typeface="+mj-ea"/>
              </a:rPr>
              <a:t>２０５５年</a:t>
            </a:r>
            <a:endParaRPr lang="ja-JP" altLang="en-US" sz="1000" b="1" dirty="0">
              <a:latin typeface="+mj-ea"/>
              <a:ea typeface="+mj-ea"/>
            </a:endParaRPr>
          </a:p>
        </p:txBody>
      </p:sp>
      <p:sp>
        <p:nvSpPr>
          <p:cNvPr id="55334" name="テキスト ボックス 17"/>
          <p:cNvSpPr txBox="1">
            <a:spLocks noChangeArrowheads="1"/>
          </p:cNvSpPr>
          <p:nvPr/>
        </p:nvSpPr>
        <p:spPr bwMode="auto">
          <a:xfrm>
            <a:off x="2432050" y="2420938"/>
            <a:ext cx="3168650" cy="400050"/>
          </a:xfrm>
          <a:prstGeom prst="rect">
            <a:avLst/>
          </a:prstGeom>
          <a:noFill/>
          <a:ln w="9525">
            <a:noFill/>
            <a:miter lim="800000"/>
            <a:headEnd/>
            <a:tailEnd/>
          </a:ln>
        </p:spPr>
        <p:txBody>
          <a:bodyPr>
            <a:spAutoFit/>
          </a:bodyPr>
          <a:lstStyle/>
          <a:p>
            <a:pPr algn="ctr"/>
            <a:r>
              <a:rPr lang="ja-JP" altLang="en-US" sz="2000"/>
              <a:t>１２７，７６８人</a:t>
            </a:r>
          </a:p>
        </p:txBody>
      </p:sp>
      <p:sp>
        <p:nvSpPr>
          <p:cNvPr id="19" name="テキスト ボックス 18"/>
          <p:cNvSpPr txBox="1"/>
          <p:nvPr/>
        </p:nvSpPr>
        <p:spPr>
          <a:xfrm>
            <a:off x="5745163" y="2420938"/>
            <a:ext cx="3455987" cy="400050"/>
          </a:xfrm>
          <a:prstGeom prst="rect">
            <a:avLst/>
          </a:prstGeom>
          <a:noFill/>
        </p:spPr>
        <p:txBody>
          <a:bodyPr>
            <a:spAutoFit/>
          </a:bodyPr>
          <a:lstStyle/>
          <a:p>
            <a:pPr algn="ctr">
              <a:defRPr/>
            </a:pPr>
            <a:r>
              <a:rPr lang="ja-JP" altLang="en-US" sz="2000" b="1" dirty="0">
                <a:latin typeface="+mn-ea"/>
                <a:ea typeface="+mn-ea"/>
              </a:rPr>
              <a:t>８９，９３０人</a:t>
            </a:r>
          </a:p>
        </p:txBody>
      </p:sp>
      <p:sp>
        <p:nvSpPr>
          <p:cNvPr id="55336" name="テキスト ボックス 19"/>
          <p:cNvSpPr txBox="1">
            <a:spLocks noChangeArrowheads="1"/>
          </p:cNvSpPr>
          <p:nvPr/>
        </p:nvSpPr>
        <p:spPr bwMode="auto">
          <a:xfrm>
            <a:off x="704850" y="3357563"/>
            <a:ext cx="2016125" cy="460375"/>
          </a:xfrm>
          <a:prstGeom prst="rect">
            <a:avLst/>
          </a:prstGeom>
          <a:noFill/>
          <a:ln w="9525">
            <a:noFill/>
            <a:miter lim="800000"/>
            <a:headEnd/>
            <a:tailEnd/>
          </a:ln>
        </p:spPr>
        <p:txBody>
          <a:bodyPr>
            <a:spAutoFit/>
          </a:bodyPr>
          <a:lstStyle/>
          <a:p>
            <a:r>
              <a:rPr lang="ja-JP" altLang="en-US" sz="1400"/>
              <a:t>　　年齢別人口割合</a:t>
            </a:r>
            <a:endParaRPr lang="en-US" altLang="ja-JP" sz="1000"/>
          </a:p>
          <a:p>
            <a:r>
              <a:rPr lang="en-US" altLang="ja-JP" sz="1000"/>
              <a:t>    </a:t>
            </a:r>
            <a:r>
              <a:rPr lang="ja-JP" altLang="en-US" sz="1000"/>
              <a:t>　　 （出生・死亡中位推計）</a:t>
            </a:r>
            <a:endParaRPr lang="en-US" altLang="ja-JP" sz="1000"/>
          </a:p>
        </p:txBody>
      </p:sp>
      <p:sp>
        <p:nvSpPr>
          <p:cNvPr id="55337" name="テキスト ボックス 21"/>
          <p:cNvSpPr txBox="1">
            <a:spLocks noChangeArrowheads="1"/>
          </p:cNvSpPr>
          <p:nvPr/>
        </p:nvSpPr>
        <p:spPr bwMode="auto">
          <a:xfrm>
            <a:off x="704850" y="3789363"/>
            <a:ext cx="1727200" cy="646112"/>
          </a:xfrm>
          <a:prstGeom prst="rect">
            <a:avLst/>
          </a:prstGeom>
          <a:noFill/>
          <a:ln w="9525">
            <a:noFill/>
            <a:miter lim="800000"/>
            <a:headEnd/>
            <a:tailEnd/>
          </a:ln>
        </p:spPr>
        <p:txBody>
          <a:bodyPr>
            <a:spAutoFit/>
          </a:bodyPr>
          <a:lstStyle/>
          <a:p>
            <a:pPr algn="ctr"/>
            <a:r>
              <a:rPr lang="ja-JP" altLang="en-US"/>
              <a:t>生産年齢人口</a:t>
            </a:r>
            <a:endParaRPr lang="en-US" altLang="ja-JP"/>
          </a:p>
          <a:p>
            <a:pPr algn="ctr"/>
            <a:r>
              <a:rPr lang="ja-JP" altLang="en-US"/>
              <a:t>（</a:t>
            </a:r>
            <a:r>
              <a:rPr lang="en-US" altLang="ja-JP"/>
              <a:t>15</a:t>
            </a:r>
            <a:r>
              <a:rPr lang="ja-JP" altLang="en-US"/>
              <a:t>～</a:t>
            </a:r>
            <a:r>
              <a:rPr lang="en-US" altLang="ja-JP"/>
              <a:t>64</a:t>
            </a:r>
            <a:r>
              <a:rPr lang="ja-JP" altLang="en-US"/>
              <a:t>歳）</a:t>
            </a:r>
          </a:p>
        </p:txBody>
      </p:sp>
      <p:sp>
        <p:nvSpPr>
          <p:cNvPr id="55338" name="テキスト ボックス 22"/>
          <p:cNvSpPr txBox="1">
            <a:spLocks noChangeArrowheads="1"/>
          </p:cNvSpPr>
          <p:nvPr/>
        </p:nvSpPr>
        <p:spPr bwMode="auto">
          <a:xfrm>
            <a:off x="704850" y="4724400"/>
            <a:ext cx="1727200" cy="647700"/>
          </a:xfrm>
          <a:prstGeom prst="rect">
            <a:avLst/>
          </a:prstGeom>
          <a:noFill/>
          <a:ln w="9525">
            <a:noFill/>
            <a:miter lim="800000"/>
            <a:headEnd/>
            <a:tailEnd/>
          </a:ln>
        </p:spPr>
        <p:txBody>
          <a:bodyPr>
            <a:spAutoFit/>
          </a:bodyPr>
          <a:lstStyle/>
          <a:p>
            <a:pPr algn="ctr"/>
            <a:r>
              <a:rPr lang="ja-JP" altLang="en-US"/>
              <a:t>老年人口</a:t>
            </a:r>
            <a:endParaRPr lang="en-US" altLang="ja-JP"/>
          </a:p>
          <a:p>
            <a:pPr algn="ctr"/>
            <a:r>
              <a:rPr lang="ja-JP" altLang="en-US"/>
              <a:t>（</a:t>
            </a:r>
            <a:r>
              <a:rPr lang="en-US" altLang="ja-JP"/>
              <a:t>65</a:t>
            </a:r>
            <a:r>
              <a:rPr lang="ja-JP" altLang="en-US"/>
              <a:t>歳以上）</a:t>
            </a:r>
          </a:p>
        </p:txBody>
      </p:sp>
      <p:sp>
        <p:nvSpPr>
          <p:cNvPr id="55339" name="テキスト ボックス 23"/>
          <p:cNvSpPr txBox="1">
            <a:spLocks noChangeArrowheads="1"/>
          </p:cNvSpPr>
          <p:nvPr/>
        </p:nvSpPr>
        <p:spPr bwMode="auto">
          <a:xfrm>
            <a:off x="704850" y="5661025"/>
            <a:ext cx="1727200" cy="646113"/>
          </a:xfrm>
          <a:prstGeom prst="rect">
            <a:avLst/>
          </a:prstGeom>
          <a:noFill/>
          <a:ln w="9525">
            <a:noFill/>
            <a:miter lim="800000"/>
            <a:headEnd/>
            <a:tailEnd/>
          </a:ln>
        </p:spPr>
        <p:txBody>
          <a:bodyPr>
            <a:spAutoFit/>
          </a:bodyPr>
          <a:lstStyle/>
          <a:p>
            <a:pPr algn="ctr"/>
            <a:r>
              <a:rPr lang="ja-JP" altLang="en-US"/>
              <a:t>年少人口</a:t>
            </a:r>
            <a:endParaRPr lang="en-US" altLang="ja-JP"/>
          </a:p>
          <a:p>
            <a:pPr algn="ctr"/>
            <a:r>
              <a:rPr lang="ja-JP" altLang="en-US"/>
              <a:t>（</a:t>
            </a:r>
            <a:r>
              <a:rPr lang="en-US" altLang="ja-JP"/>
              <a:t>0</a:t>
            </a:r>
            <a:r>
              <a:rPr lang="ja-JP" altLang="en-US"/>
              <a:t>～</a:t>
            </a:r>
            <a:r>
              <a:rPr lang="en-US" altLang="ja-JP"/>
              <a:t>14</a:t>
            </a:r>
            <a:r>
              <a:rPr lang="ja-JP" altLang="en-US"/>
              <a:t>歳）</a:t>
            </a:r>
          </a:p>
        </p:txBody>
      </p:sp>
      <p:sp>
        <p:nvSpPr>
          <p:cNvPr id="55340" name="テキスト ボックス 24"/>
          <p:cNvSpPr txBox="1">
            <a:spLocks noChangeArrowheads="1"/>
          </p:cNvSpPr>
          <p:nvPr/>
        </p:nvSpPr>
        <p:spPr bwMode="auto">
          <a:xfrm>
            <a:off x="2432050" y="3789363"/>
            <a:ext cx="3168650" cy="400050"/>
          </a:xfrm>
          <a:prstGeom prst="rect">
            <a:avLst/>
          </a:prstGeom>
          <a:noFill/>
          <a:ln w="9525">
            <a:noFill/>
            <a:miter lim="800000"/>
            <a:headEnd/>
            <a:tailEnd/>
          </a:ln>
        </p:spPr>
        <p:txBody>
          <a:bodyPr>
            <a:spAutoFit/>
          </a:bodyPr>
          <a:lstStyle/>
          <a:p>
            <a:pPr algn="ctr"/>
            <a:r>
              <a:rPr lang="ja-JP" altLang="en-US" sz="2000"/>
              <a:t>６６．１％</a:t>
            </a:r>
          </a:p>
        </p:txBody>
      </p:sp>
      <p:sp>
        <p:nvSpPr>
          <p:cNvPr id="55341" name="テキスト ボックス 25"/>
          <p:cNvSpPr txBox="1">
            <a:spLocks noChangeArrowheads="1"/>
          </p:cNvSpPr>
          <p:nvPr/>
        </p:nvSpPr>
        <p:spPr bwMode="auto">
          <a:xfrm>
            <a:off x="2505075" y="4868863"/>
            <a:ext cx="3024188" cy="400050"/>
          </a:xfrm>
          <a:prstGeom prst="rect">
            <a:avLst/>
          </a:prstGeom>
          <a:noFill/>
          <a:ln w="9525">
            <a:noFill/>
            <a:miter lim="800000"/>
            <a:headEnd/>
            <a:tailEnd/>
          </a:ln>
        </p:spPr>
        <p:txBody>
          <a:bodyPr>
            <a:spAutoFit/>
          </a:bodyPr>
          <a:lstStyle/>
          <a:p>
            <a:pPr algn="ctr"/>
            <a:r>
              <a:rPr lang="ja-JP" altLang="en-US" sz="2000"/>
              <a:t>２０．２％</a:t>
            </a:r>
          </a:p>
        </p:txBody>
      </p:sp>
      <p:sp>
        <p:nvSpPr>
          <p:cNvPr id="55342" name="テキスト ボックス 26"/>
          <p:cNvSpPr txBox="1">
            <a:spLocks noChangeArrowheads="1"/>
          </p:cNvSpPr>
          <p:nvPr/>
        </p:nvSpPr>
        <p:spPr bwMode="auto">
          <a:xfrm>
            <a:off x="2432050" y="5805488"/>
            <a:ext cx="3097213" cy="400050"/>
          </a:xfrm>
          <a:prstGeom prst="rect">
            <a:avLst/>
          </a:prstGeom>
          <a:noFill/>
          <a:ln w="9525">
            <a:noFill/>
            <a:miter lim="800000"/>
            <a:headEnd/>
            <a:tailEnd/>
          </a:ln>
        </p:spPr>
        <p:txBody>
          <a:bodyPr>
            <a:spAutoFit/>
          </a:bodyPr>
          <a:lstStyle/>
          <a:p>
            <a:pPr algn="ctr"/>
            <a:r>
              <a:rPr lang="ja-JP" altLang="en-US" sz="2000"/>
              <a:t>１３．８％</a:t>
            </a:r>
          </a:p>
        </p:txBody>
      </p:sp>
      <p:sp>
        <p:nvSpPr>
          <p:cNvPr id="28" name="テキスト ボックス 27"/>
          <p:cNvSpPr txBox="1"/>
          <p:nvPr/>
        </p:nvSpPr>
        <p:spPr>
          <a:xfrm>
            <a:off x="5745163" y="3789363"/>
            <a:ext cx="3455987" cy="400050"/>
          </a:xfrm>
          <a:prstGeom prst="rect">
            <a:avLst/>
          </a:prstGeom>
          <a:noFill/>
        </p:spPr>
        <p:txBody>
          <a:bodyPr>
            <a:spAutoFit/>
          </a:bodyPr>
          <a:lstStyle/>
          <a:p>
            <a:pPr algn="ctr">
              <a:defRPr/>
            </a:pPr>
            <a:r>
              <a:rPr lang="ja-JP" altLang="en-US" sz="2000" b="1" dirty="0">
                <a:latin typeface="+mn-ea"/>
                <a:ea typeface="+mn-ea"/>
              </a:rPr>
              <a:t>５１．１％</a:t>
            </a:r>
          </a:p>
        </p:txBody>
      </p:sp>
      <p:sp>
        <p:nvSpPr>
          <p:cNvPr id="29" name="テキスト ボックス 28"/>
          <p:cNvSpPr txBox="1"/>
          <p:nvPr/>
        </p:nvSpPr>
        <p:spPr>
          <a:xfrm>
            <a:off x="5745163" y="4868863"/>
            <a:ext cx="3455987" cy="400050"/>
          </a:xfrm>
          <a:prstGeom prst="rect">
            <a:avLst/>
          </a:prstGeom>
          <a:noFill/>
        </p:spPr>
        <p:txBody>
          <a:bodyPr>
            <a:spAutoFit/>
          </a:bodyPr>
          <a:lstStyle/>
          <a:p>
            <a:pPr algn="ctr">
              <a:defRPr/>
            </a:pPr>
            <a:r>
              <a:rPr lang="ja-JP" altLang="en-US" sz="2000" b="1" dirty="0">
                <a:latin typeface="+mn-ea"/>
                <a:ea typeface="+mn-ea"/>
              </a:rPr>
              <a:t>４０．５％</a:t>
            </a:r>
          </a:p>
        </p:txBody>
      </p:sp>
      <p:sp>
        <p:nvSpPr>
          <p:cNvPr id="30" name="テキスト ボックス 29"/>
          <p:cNvSpPr txBox="1"/>
          <p:nvPr/>
        </p:nvSpPr>
        <p:spPr>
          <a:xfrm>
            <a:off x="5745163" y="5805488"/>
            <a:ext cx="3455987" cy="400050"/>
          </a:xfrm>
          <a:prstGeom prst="rect">
            <a:avLst/>
          </a:prstGeom>
          <a:noFill/>
        </p:spPr>
        <p:txBody>
          <a:bodyPr>
            <a:spAutoFit/>
          </a:bodyPr>
          <a:lstStyle/>
          <a:p>
            <a:pPr algn="ctr">
              <a:defRPr/>
            </a:pPr>
            <a:r>
              <a:rPr lang="ja-JP" altLang="en-US" sz="2000" b="1" dirty="0">
                <a:latin typeface="+mn-ea"/>
                <a:ea typeface="+mn-ea"/>
              </a:rPr>
              <a:t>８．４％</a:t>
            </a:r>
          </a:p>
        </p:txBody>
      </p:sp>
      <p:cxnSp>
        <p:nvCxnSpPr>
          <p:cNvPr id="33" name="直線コネクタ 32"/>
          <p:cNvCxnSpPr/>
          <p:nvPr/>
        </p:nvCxnSpPr>
        <p:spPr>
          <a:xfrm rot="5400000" flipH="1" flipV="1">
            <a:off x="2144713" y="3644900"/>
            <a:ext cx="0" cy="0"/>
          </a:xfrm>
          <a:prstGeom prst="line">
            <a:avLst/>
          </a:prstGeom>
        </p:spPr>
        <p:style>
          <a:lnRef idx="1">
            <a:schemeClr val="dk1"/>
          </a:lnRef>
          <a:fillRef idx="0">
            <a:schemeClr val="dk1"/>
          </a:fillRef>
          <a:effectRef idx="0">
            <a:schemeClr val="dk1"/>
          </a:effectRef>
          <a:fontRef idx="minor">
            <a:schemeClr val="tx1"/>
          </a:fontRef>
        </p:style>
      </p:cxnSp>
      <p:cxnSp>
        <p:nvCxnSpPr>
          <p:cNvPr id="41" name="直線コネクタ 40"/>
          <p:cNvCxnSpPr/>
          <p:nvPr/>
        </p:nvCxnSpPr>
        <p:spPr>
          <a:xfrm>
            <a:off x="1065213" y="3789363"/>
            <a:ext cx="1331912"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44" name="直線コネクタ 43"/>
          <p:cNvCxnSpPr/>
          <p:nvPr/>
        </p:nvCxnSpPr>
        <p:spPr>
          <a:xfrm rot="16200000" flipV="1">
            <a:off x="669132" y="3393281"/>
            <a:ext cx="431800" cy="360363"/>
          </a:xfrm>
          <a:prstGeom prst="line">
            <a:avLst/>
          </a:prstGeom>
          <a:ln w="12700"/>
        </p:spPr>
        <p:style>
          <a:lnRef idx="1">
            <a:schemeClr val="dk1"/>
          </a:lnRef>
          <a:fillRef idx="0">
            <a:schemeClr val="dk1"/>
          </a:fillRef>
          <a:effectRef idx="0">
            <a:schemeClr val="dk1"/>
          </a:effectRef>
          <a:fontRef idx="minor">
            <a:schemeClr val="tx1"/>
          </a:fontRef>
        </p:style>
      </p:cxnSp>
      <p:sp>
        <p:nvSpPr>
          <p:cNvPr id="55349" name="テキスト ボックス 46"/>
          <p:cNvSpPr txBox="1">
            <a:spLocks noChangeArrowheads="1"/>
          </p:cNvSpPr>
          <p:nvPr/>
        </p:nvSpPr>
        <p:spPr bwMode="auto">
          <a:xfrm>
            <a:off x="4792663" y="6453188"/>
            <a:ext cx="5113337" cy="246062"/>
          </a:xfrm>
          <a:prstGeom prst="rect">
            <a:avLst/>
          </a:prstGeom>
          <a:noFill/>
          <a:ln w="9525">
            <a:noFill/>
            <a:miter lim="800000"/>
            <a:headEnd/>
            <a:tailEnd/>
          </a:ln>
        </p:spPr>
        <p:txBody>
          <a:bodyPr>
            <a:spAutoFit/>
          </a:bodyPr>
          <a:lstStyle/>
          <a:p>
            <a:r>
              <a:rPr lang="ja-JP" altLang="en-US" sz="1000"/>
              <a:t>資料 ：  国立社会保障・人口問題研究所  </a:t>
            </a:r>
            <a:r>
              <a:rPr lang="en-US" altLang="ja-JP" sz="1000"/>
              <a:t>｢</a:t>
            </a:r>
            <a:r>
              <a:rPr lang="ja-JP" altLang="en-US" sz="1000"/>
              <a:t>日本の将来推計人口（平成</a:t>
            </a:r>
            <a:r>
              <a:rPr lang="en-US" altLang="ja-JP" sz="1000"/>
              <a:t>18</a:t>
            </a:r>
            <a:r>
              <a:rPr lang="ja-JP" altLang="en-US" sz="1000"/>
              <a:t>年</a:t>
            </a:r>
            <a:r>
              <a:rPr lang="en-US" altLang="ja-JP" sz="1000"/>
              <a:t>12</a:t>
            </a:r>
            <a:r>
              <a:rPr lang="ja-JP" altLang="en-US" sz="1000"/>
              <a:t>月推計）</a:t>
            </a:r>
            <a:r>
              <a:rPr lang="en-US" altLang="ja-JP" sz="1000"/>
              <a:t>｣</a:t>
            </a:r>
            <a:endParaRPr lang="ja-JP" altLang="en-US" sz="1000"/>
          </a:p>
        </p:txBody>
      </p:sp>
      <p:sp>
        <p:nvSpPr>
          <p:cNvPr id="55350" name="テキスト ボックス 49"/>
          <p:cNvSpPr txBox="1">
            <a:spLocks noChangeArrowheads="1"/>
          </p:cNvSpPr>
          <p:nvPr/>
        </p:nvSpPr>
        <p:spPr bwMode="auto">
          <a:xfrm>
            <a:off x="8266113" y="1844675"/>
            <a:ext cx="1150937" cy="261938"/>
          </a:xfrm>
          <a:prstGeom prst="rect">
            <a:avLst/>
          </a:prstGeom>
          <a:noFill/>
          <a:ln w="9525">
            <a:noFill/>
            <a:miter lim="800000"/>
            <a:headEnd/>
            <a:tailEnd/>
          </a:ln>
        </p:spPr>
        <p:txBody>
          <a:bodyPr>
            <a:spAutoFit/>
          </a:bodyPr>
          <a:lstStyle/>
          <a:p>
            <a:r>
              <a:rPr lang="ja-JP" altLang="en-US" sz="1100"/>
              <a:t>（単位：千人）</a:t>
            </a:r>
          </a:p>
        </p:txBody>
      </p:sp>
      <p:sp>
        <p:nvSpPr>
          <p:cNvPr id="55351" name="スライド番号プレースホルダ 45"/>
          <p:cNvSpPr txBox="1">
            <a:spLocks/>
          </p:cNvSpPr>
          <p:nvPr/>
        </p:nvSpPr>
        <p:spPr bwMode="auto">
          <a:xfrm>
            <a:off x="7594600" y="6619875"/>
            <a:ext cx="2311400" cy="238125"/>
          </a:xfrm>
          <a:prstGeom prst="rect">
            <a:avLst/>
          </a:prstGeom>
          <a:noFill/>
          <a:ln w="9525">
            <a:noFill/>
            <a:miter lim="800000"/>
            <a:headEnd/>
            <a:tailEnd/>
          </a:ln>
        </p:spPr>
        <p:txBody>
          <a:bodyPr anchor="ctr"/>
          <a:lstStyle/>
          <a:p>
            <a:pPr algn="r"/>
            <a:fld id="{4566ED72-01B6-4363-86D7-BCAC0FF3F9B2}" type="slidenum">
              <a:rPr lang="en-US" altLang="ja-JP" sz="1400">
                <a:solidFill>
                  <a:srgbClr val="000000"/>
                </a:solidFill>
              </a:rPr>
              <a:pPr algn="r"/>
              <a:t>17</a:t>
            </a:fld>
            <a:endParaRPr lang="en-US" altLang="ja-JP" sz="1400">
              <a:solidFill>
                <a:srgbClr val="000000"/>
              </a:solidFill>
            </a:endParaRPr>
          </a:p>
        </p:txBody>
      </p:sp>
      <p:cxnSp>
        <p:nvCxnSpPr>
          <p:cNvPr id="56" name="直線コネクタ 55"/>
          <p:cNvCxnSpPr/>
          <p:nvPr/>
        </p:nvCxnSpPr>
        <p:spPr>
          <a:xfrm>
            <a:off x="704850" y="1268413"/>
            <a:ext cx="1692275" cy="576262"/>
          </a:xfrm>
          <a:prstGeom prst="line">
            <a:avLst/>
          </a:prstGeom>
          <a:ln w="9525">
            <a:solidFill>
              <a:schemeClr val="tx1"/>
            </a:solidFill>
          </a:ln>
        </p:spPr>
        <p:style>
          <a:lnRef idx="1">
            <a:schemeClr val="dk1"/>
          </a:lnRef>
          <a:fillRef idx="0">
            <a:schemeClr val="dk1"/>
          </a:fillRef>
          <a:effectRef idx="0">
            <a:schemeClr val="dk1"/>
          </a:effectRef>
          <a:fontRef idx="minor">
            <a:schemeClr val="tx1"/>
          </a:fontRef>
        </p:style>
      </p:cxnSp>
      <p:sp>
        <p:nvSpPr>
          <p:cNvPr id="55353" name="テキスト ボックス 56"/>
          <p:cNvSpPr txBox="1">
            <a:spLocks noChangeArrowheads="1"/>
          </p:cNvSpPr>
          <p:nvPr/>
        </p:nvSpPr>
        <p:spPr bwMode="auto">
          <a:xfrm>
            <a:off x="7400925" y="2708275"/>
            <a:ext cx="2016125" cy="247650"/>
          </a:xfrm>
          <a:prstGeom prst="rect">
            <a:avLst/>
          </a:prstGeom>
          <a:noFill/>
          <a:ln w="9525">
            <a:noFill/>
            <a:miter lim="800000"/>
            <a:headEnd/>
            <a:tailEnd/>
          </a:ln>
        </p:spPr>
        <p:txBody>
          <a:bodyPr>
            <a:spAutoFit/>
          </a:bodyPr>
          <a:lstStyle/>
          <a:p>
            <a:pPr algn="ctr"/>
            <a:r>
              <a:rPr lang="ja-JP" altLang="en-US" sz="1000"/>
              <a:t>（出生・死亡中位推計）</a:t>
            </a:r>
          </a:p>
        </p:txBody>
      </p:sp>
      <p:sp>
        <p:nvSpPr>
          <p:cNvPr id="124" name="右矢印 123"/>
          <p:cNvSpPr/>
          <p:nvPr/>
        </p:nvSpPr>
        <p:spPr>
          <a:xfrm>
            <a:off x="5168900" y="2349500"/>
            <a:ext cx="1223963" cy="574675"/>
          </a:xfrm>
          <a:prstGeom prst="rightArrow">
            <a:avLst/>
          </a:prstGeom>
          <a:gradFill flip="none" rotWithShape="1">
            <a:gsLst>
              <a:gs pos="0">
                <a:srgbClr val="002060"/>
              </a:gs>
              <a:gs pos="26000">
                <a:schemeClr val="accent6"/>
              </a:gs>
              <a:gs pos="100000">
                <a:srgbClr val="002060">
                  <a:tint val="23500"/>
                  <a:satMod val="160000"/>
                </a:srgbClr>
              </a:gs>
            </a:gsLst>
            <a:lin ang="10800000" scaled="0"/>
            <a:tileRect/>
          </a:gra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srgbClr val="002060"/>
              </a:solidFill>
            </a:endParaRPr>
          </a:p>
        </p:txBody>
      </p:sp>
      <p:sp>
        <p:nvSpPr>
          <p:cNvPr id="130" name="右矢印 129"/>
          <p:cNvSpPr/>
          <p:nvPr/>
        </p:nvSpPr>
        <p:spPr>
          <a:xfrm>
            <a:off x="5168900" y="3644900"/>
            <a:ext cx="1223963" cy="576263"/>
          </a:xfrm>
          <a:prstGeom prst="rightArrow">
            <a:avLst/>
          </a:prstGeom>
          <a:gradFill flip="none" rotWithShape="1">
            <a:gsLst>
              <a:gs pos="0">
                <a:srgbClr val="002060"/>
              </a:gs>
              <a:gs pos="26000">
                <a:schemeClr val="accent6"/>
              </a:gs>
              <a:gs pos="100000">
                <a:srgbClr val="002060">
                  <a:tint val="23500"/>
                  <a:satMod val="160000"/>
                </a:srgbClr>
              </a:gs>
            </a:gsLst>
            <a:lin ang="10800000" scaled="0"/>
            <a:tileRect/>
          </a:gra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srgbClr val="002060"/>
              </a:solidFill>
            </a:endParaRPr>
          </a:p>
        </p:txBody>
      </p:sp>
      <p:sp>
        <p:nvSpPr>
          <p:cNvPr id="131" name="右矢印 130"/>
          <p:cNvSpPr/>
          <p:nvPr/>
        </p:nvSpPr>
        <p:spPr>
          <a:xfrm>
            <a:off x="5168900" y="4724400"/>
            <a:ext cx="1223963" cy="576263"/>
          </a:xfrm>
          <a:prstGeom prst="rightArrow">
            <a:avLst/>
          </a:prstGeom>
          <a:gradFill flip="none" rotWithShape="1">
            <a:gsLst>
              <a:gs pos="0">
                <a:srgbClr val="002060"/>
              </a:gs>
              <a:gs pos="26000">
                <a:schemeClr val="accent6"/>
              </a:gs>
              <a:gs pos="100000">
                <a:srgbClr val="002060">
                  <a:tint val="23500"/>
                  <a:satMod val="160000"/>
                </a:srgbClr>
              </a:gs>
            </a:gsLst>
            <a:lin ang="10800000" scaled="0"/>
            <a:tileRect/>
          </a:gra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srgbClr val="002060"/>
              </a:solidFill>
            </a:endParaRPr>
          </a:p>
        </p:txBody>
      </p:sp>
      <p:sp>
        <p:nvSpPr>
          <p:cNvPr id="132" name="右矢印 131"/>
          <p:cNvSpPr/>
          <p:nvPr/>
        </p:nvSpPr>
        <p:spPr>
          <a:xfrm>
            <a:off x="5168900" y="5732463"/>
            <a:ext cx="1223963" cy="576262"/>
          </a:xfrm>
          <a:prstGeom prst="rightArrow">
            <a:avLst/>
          </a:prstGeom>
          <a:gradFill flip="none" rotWithShape="1">
            <a:gsLst>
              <a:gs pos="0">
                <a:srgbClr val="002060"/>
              </a:gs>
              <a:gs pos="26000">
                <a:schemeClr val="accent6"/>
              </a:gs>
              <a:gs pos="100000">
                <a:srgbClr val="002060">
                  <a:tint val="23500"/>
                  <a:satMod val="160000"/>
                </a:srgbClr>
              </a:gs>
            </a:gsLst>
            <a:lin ang="10800000" scaled="0"/>
            <a:tileRect/>
          </a:gra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srgbClr val="00206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角丸四角形 23"/>
          <p:cNvSpPr/>
          <p:nvPr/>
        </p:nvSpPr>
        <p:spPr>
          <a:xfrm>
            <a:off x="344488" y="3429000"/>
            <a:ext cx="9217025" cy="3168650"/>
          </a:xfrm>
          <a:prstGeom prst="roundRect">
            <a:avLst/>
          </a:prstGeom>
          <a:solidFill>
            <a:srgbClr val="CCFFFF">
              <a:alpha val="45000"/>
            </a:srgbClr>
          </a:solidFill>
          <a:ln w="190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 name="テキスト ボックス 5"/>
          <p:cNvSpPr txBox="1"/>
          <p:nvPr/>
        </p:nvSpPr>
        <p:spPr>
          <a:xfrm flipH="1">
            <a:off x="2576513" y="2420938"/>
            <a:ext cx="8497887" cy="1138237"/>
          </a:xfrm>
          <a:prstGeom prst="rect">
            <a:avLst/>
          </a:prstGeom>
          <a:noFill/>
          <a:ln w="53975" cmpd="thickThin">
            <a:noFill/>
          </a:ln>
        </p:spPr>
        <p:txBody>
          <a:bodyPr>
            <a:spAutoFit/>
          </a:bodyPr>
          <a:lstStyle/>
          <a:p>
            <a:pPr>
              <a:defRPr/>
            </a:pPr>
            <a:r>
              <a:rPr lang="ja-JP" altLang="en-US" sz="1400" dirty="0">
                <a:latin typeface="Arial" charset="0"/>
              </a:rPr>
              <a:t>     </a:t>
            </a:r>
            <a:endParaRPr lang="en-US" altLang="ja-JP" dirty="0">
              <a:latin typeface="+mn-ea"/>
              <a:ea typeface="+mn-ea"/>
            </a:endParaRPr>
          </a:p>
          <a:p>
            <a:pPr>
              <a:defRPr/>
            </a:pPr>
            <a:r>
              <a:rPr lang="ja-JP" altLang="en-US" dirty="0">
                <a:latin typeface="+mn-ea"/>
                <a:ea typeface="+mn-ea"/>
              </a:rPr>
              <a:t>　</a:t>
            </a:r>
            <a:endParaRPr lang="en-US" altLang="ja-JP" dirty="0">
              <a:latin typeface="+mn-ea"/>
              <a:ea typeface="+mn-ea"/>
            </a:endParaRPr>
          </a:p>
          <a:p>
            <a:pPr>
              <a:defRPr/>
            </a:pPr>
            <a:endParaRPr lang="en-US" altLang="ja-JP" dirty="0">
              <a:latin typeface="+mn-ea"/>
              <a:ea typeface="+mn-ea"/>
            </a:endParaRPr>
          </a:p>
          <a:p>
            <a:pPr>
              <a:defRPr/>
            </a:pPr>
            <a:r>
              <a:rPr lang="ja-JP" altLang="en-US" dirty="0">
                <a:latin typeface="+mn-ea"/>
                <a:ea typeface="+mn-ea"/>
              </a:rPr>
              <a:t>　　　　　</a:t>
            </a:r>
            <a:endParaRPr lang="en-US" altLang="ja-JP" sz="1400" dirty="0">
              <a:latin typeface="Arial" charset="0"/>
            </a:endParaRPr>
          </a:p>
        </p:txBody>
      </p:sp>
      <p:sp>
        <p:nvSpPr>
          <p:cNvPr id="8" name="角丸四角形 7"/>
          <p:cNvSpPr/>
          <p:nvPr/>
        </p:nvSpPr>
        <p:spPr>
          <a:xfrm>
            <a:off x="415925" y="188913"/>
            <a:ext cx="9074150" cy="792162"/>
          </a:xfrm>
          <a:prstGeom prst="round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a:solidFill>
                  <a:srgbClr val="000000"/>
                </a:solidFill>
              </a:rPr>
              <a:t>地方分権の今後</a:t>
            </a:r>
          </a:p>
          <a:p>
            <a:pPr algn="ctr">
              <a:defRPr/>
            </a:pPr>
            <a:r>
              <a:rPr lang="en-US" altLang="ja-JP" sz="2000">
                <a:solidFill>
                  <a:srgbClr val="000000"/>
                </a:solidFill>
              </a:rPr>
              <a:t>Future of Decentralization</a:t>
            </a:r>
          </a:p>
        </p:txBody>
      </p:sp>
      <p:sp>
        <p:nvSpPr>
          <p:cNvPr id="9" name="テキスト ボックス 8"/>
          <p:cNvSpPr txBox="1"/>
          <p:nvPr/>
        </p:nvSpPr>
        <p:spPr>
          <a:xfrm>
            <a:off x="128588" y="1125538"/>
            <a:ext cx="9648825" cy="5559425"/>
          </a:xfrm>
          <a:prstGeom prst="rect">
            <a:avLst/>
          </a:prstGeom>
          <a:noFill/>
          <a:ln w="38100" cmpd="dbl">
            <a:solidFill>
              <a:schemeClr val="accent1">
                <a:shade val="50000"/>
              </a:schemeClr>
            </a:solidFill>
          </a:ln>
        </p:spPr>
        <p:txBody>
          <a:bodyPr>
            <a:spAutoFit/>
          </a:bodyPr>
          <a:lstStyle/>
          <a:p>
            <a:pPr>
              <a:defRPr/>
            </a:pPr>
            <a:endParaRPr lang="en-US" altLang="ja-JP" dirty="0">
              <a:latin typeface="Arial" charset="0"/>
            </a:endParaRPr>
          </a:p>
          <a:p>
            <a:pPr>
              <a:defRPr/>
            </a:pPr>
            <a:r>
              <a:rPr lang="ja-JP" altLang="en-US" dirty="0">
                <a:latin typeface="Arial" charset="0"/>
              </a:rPr>
              <a:t>　　　　</a:t>
            </a:r>
            <a:endParaRPr lang="en-US" altLang="ja-JP" sz="2000" dirty="0">
              <a:latin typeface="Arial" charset="0"/>
              <a:ea typeface="ＤＦ特太ゴシック体" pitchFamily="1" charset="-128"/>
            </a:endParaRPr>
          </a:p>
          <a:p>
            <a:pPr>
              <a:defRPr/>
            </a:pPr>
            <a:endParaRPr lang="en-US" altLang="ja-JP" sz="2000" u="sng" dirty="0">
              <a:latin typeface="+mn-ea"/>
              <a:ea typeface="+mn-ea"/>
            </a:endParaRPr>
          </a:p>
          <a:p>
            <a:pPr>
              <a:defRPr/>
            </a:pPr>
            <a:r>
              <a:rPr lang="ja-JP" altLang="en-US" sz="2000" dirty="0">
                <a:latin typeface="+mn-ea"/>
                <a:ea typeface="+mn-ea"/>
              </a:rPr>
              <a:t>　　　　　　　　</a:t>
            </a:r>
            <a:endParaRPr lang="en-US" altLang="ja-JP" sz="2000" dirty="0">
              <a:latin typeface="+mj-ea"/>
              <a:ea typeface="+mj-ea"/>
            </a:endParaRPr>
          </a:p>
          <a:p>
            <a:pPr>
              <a:defRPr/>
            </a:pPr>
            <a:endParaRPr lang="en-US" altLang="ja-JP" sz="2000" dirty="0">
              <a:latin typeface="+mj-ea"/>
              <a:ea typeface="+mj-ea"/>
            </a:endParaRPr>
          </a:p>
          <a:p>
            <a:pPr>
              <a:defRPr/>
            </a:pPr>
            <a:r>
              <a:rPr lang="ja-JP" altLang="en-US" sz="2000" dirty="0">
                <a:latin typeface="+mj-ea"/>
                <a:ea typeface="+mj-ea"/>
              </a:rPr>
              <a:t>　　　　　　　　</a:t>
            </a:r>
            <a:endParaRPr lang="en-US" altLang="ja-JP" sz="2000" dirty="0">
              <a:latin typeface="+mj-ea"/>
              <a:ea typeface="+mj-ea"/>
            </a:endParaRPr>
          </a:p>
          <a:p>
            <a:pPr>
              <a:defRPr/>
            </a:pPr>
            <a:endParaRPr lang="en-US" altLang="ja-JP" sz="2000" dirty="0">
              <a:latin typeface="+mj-ea"/>
              <a:ea typeface="+mj-ea"/>
            </a:endParaRPr>
          </a:p>
          <a:p>
            <a:pPr>
              <a:defRPr/>
            </a:pPr>
            <a:endParaRPr lang="en-US" altLang="ja-JP" sz="2000" dirty="0">
              <a:latin typeface="+mj-ea"/>
              <a:ea typeface="+mj-ea"/>
            </a:endParaRPr>
          </a:p>
          <a:p>
            <a:pPr>
              <a:defRPr/>
            </a:pPr>
            <a:endParaRPr lang="en-US" altLang="ja-JP" sz="2000" dirty="0">
              <a:latin typeface="+mn-ea"/>
              <a:ea typeface="+mn-ea"/>
            </a:endParaRPr>
          </a:p>
          <a:p>
            <a:pPr>
              <a:defRPr/>
            </a:pPr>
            <a:r>
              <a:rPr lang="ja-JP" altLang="en-US" sz="2000" dirty="0">
                <a:latin typeface="+mn-ea"/>
                <a:ea typeface="+mn-ea"/>
              </a:rPr>
              <a:t>　　　　　　　　　　　</a:t>
            </a:r>
            <a:endParaRPr lang="en-US" altLang="ja-JP" sz="2000" dirty="0">
              <a:latin typeface="+mn-ea"/>
              <a:ea typeface="+mn-ea"/>
            </a:endParaRPr>
          </a:p>
          <a:p>
            <a:pPr>
              <a:defRPr/>
            </a:pPr>
            <a:endParaRPr lang="en-US" altLang="ja-JP" sz="2000" u="sng" dirty="0">
              <a:latin typeface="+mn-ea"/>
              <a:ea typeface="+mn-ea"/>
            </a:endParaRPr>
          </a:p>
          <a:p>
            <a:pPr>
              <a:defRPr/>
            </a:pPr>
            <a:endParaRPr lang="en-US" altLang="ja-JP" sz="1600" u="sng" dirty="0">
              <a:latin typeface="ＭＳ ゴシック" pitchFamily="49" charset="-128"/>
              <a:ea typeface="ＭＳ ゴシック" pitchFamily="49" charset="-128"/>
            </a:endParaRPr>
          </a:p>
          <a:p>
            <a:pPr>
              <a:defRPr/>
            </a:pPr>
            <a:endParaRPr lang="en-US" altLang="ja-JP" sz="1600" u="sng" dirty="0">
              <a:latin typeface="ＭＳ ゴシック" pitchFamily="49" charset="-128"/>
              <a:ea typeface="ＭＳ ゴシック" pitchFamily="49" charset="-128"/>
            </a:endParaRPr>
          </a:p>
          <a:p>
            <a:pPr>
              <a:defRPr/>
            </a:pPr>
            <a:endParaRPr lang="en-US" altLang="ja-JP" sz="1600" u="sng" dirty="0">
              <a:latin typeface="ＭＳ ゴシック" pitchFamily="49" charset="-128"/>
              <a:ea typeface="ＭＳ ゴシック" pitchFamily="49" charset="-128"/>
            </a:endParaRPr>
          </a:p>
          <a:p>
            <a:pPr>
              <a:defRPr/>
            </a:pPr>
            <a:endParaRPr lang="en-US" altLang="ja-JP" sz="1600" u="sng" dirty="0">
              <a:latin typeface="ＭＳ ゴシック" pitchFamily="49" charset="-128"/>
              <a:ea typeface="ＭＳ ゴシック" pitchFamily="49" charset="-128"/>
            </a:endParaRPr>
          </a:p>
          <a:p>
            <a:pPr>
              <a:defRPr/>
            </a:pPr>
            <a:endParaRPr lang="en-US" altLang="ja-JP" sz="1600" u="sng" dirty="0">
              <a:latin typeface="ＭＳ ゴシック" pitchFamily="49" charset="-128"/>
              <a:ea typeface="ＭＳ ゴシック" pitchFamily="49" charset="-128"/>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p:txBody>
      </p:sp>
      <p:sp>
        <p:nvSpPr>
          <p:cNvPr id="56325" name="テキスト ボックス 6"/>
          <p:cNvSpPr txBox="1">
            <a:spLocks noChangeArrowheads="1"/>
          </p:cNvSpPr>
          <p:nvPr/>
        </p:nvSpPr>
        <p:spPr bwMode="auto">
          <a:xfrm>
            <a:off x="704850" y="1557338"/>
            <a:ext cx="8496300" cy="1568450"/>
          </a:xfrm>
          <a:prstGeom prst="rect">
            <a:avLst/>
          </a:prstGeom>
          <a:noFill/>
          <a:ln w="22225">
            <a:noFill/>
            <a:miter lim="800000"/>
            <a:headEnd/>
            <a:tailEnd/>
          </a:ln>
        </p:spPr>
        <p:txBody>
          <a:bodyPr>
            <a:spAutoFit/>
          </a:bodyPr>
          <a:lstStyle/>
          <a:p>
            <a:r>
              <a:rPr lang="ja-JP" altLang="en-US" sz="1600">
                <a:latin typeface="ＭＳ ゴシック" pitchFamily="49" charset="-128"/>
                <a:ea typeface="ＭＳ ゴシック" pitchFamily="49" charset="-128"/>
              </a:rPr>
              <a:t>　　 ○　人口減少社会、超高齢社会</a:t>
            </a:r>
            <a:endParaRPr lang="en-US" altLang="ja-JP" sz="1600">
              <a:latin typeface="ＭＳ ゴシック" pitchFamily="49" charset="-128"/>
              <a:ea typeface="ＭＳ ゴシック" pitchFamily="49" charset="-128"/>
            </a:endParaRPr>
          </a:p>
          <a:p>
            <a:r>
              <a:rPr lang="ja-JP" altLang="en-US" sz="1600">
                <a:latin typeface="ＭＳ ゴシック" pitchFamily="49" charset="-128"/>
                <a:ea typeface="ＭＳ ゴシック" pitchFamily="49" charset="-128"/>
              </a:rPr>
              <a:t>　　 ○ </a:t>
            </a:r>
            <a:r>
              <a:rPr lang="en-US" altLang="ja-JP" sz="1600">
                <a:latin typeface="ＭＳ ゴシック" pitchFamily="49" charset="-128"/>
                <a:ea typeface="ＭＳ ゴシック" pitchFamily="49" charset="-128"/>
              </a:rPr>
              <a:t>“</a:t>
            </a:r>
            <a:r>
              <a:rPr lang="ja-JP" altLang="en-US" sz="1600">
                <a:latin typeface="ＭＳ ゴシック" pitchFamily="49" charset="-128"/>
                <a:ea typeface="ＭＳ ゴシック" pitchFamily="49" charset="-128"/>
              </a:rPr>
              <a:t>無縁社会”（高齢者行方不明問題）</a:t>
            </a:r>
            <a:endParaRPr lang="en-US" altLang="ja-JP" sz="1600">
              <a:latin typeface="ＭＳ ゴシック" pitchFamily="49" charset="-128"/>
              <a:ea typeface="ＭＳ ゴシック" pitchFamily="49" charset="-128"/>
            </a:endParaRPr>
          </a:p>
          <a:p>
            <a:r>
              <a:rPr lang="ja-JP" altLang="en-US" sz="1600">
                <a:latin typeface="ＭＳ ゴシック" pitchFamily="49" charset="-128"/>
                <a:ea typeface="ＭＳ ゴシック" pitchFamily="49" charset="-128"/>
              </a:rPr>
              <a:t>　　   　 　　 </a:t>
            </a:r>
            <a:r>
              <a:rPr lang="ja-JP" altLang="en-US" sz="1600" b="1">
                <a:latin typeface="ＭＳ ゴシック" pitchFamily="49" charset="-128"/>
                <a:ea typeface="ＭＳ ゴシック" pitchFamily="49" charset="-128"/>
              </a:rPr>
              <a:t>－ 家族・地域共同体･</a:t>
            </a:r>
            <a:r>
              <a:rPr lang="en-US" altLang="ja-JP" sz="1600" b="1">
                <a:latin typeface="ＭＳ ゴシック" pitchFamily="49" charset="-128"/>
                <a:ea typeface="ＭＳ ゴシック" pitchFamily="49" charset="-128"/>
              </a:rPr>
              <a:t>｢</a:t>
            </a:r>
            <a:r>
              <a:rPr lang="ja-JP" altLang="en-US" sz="1600" b="1">
                <a:latin typeface="ＭＳ ゴシック" pitchFamily="49" charset="-128"/>
                <a:ea typeface="ＭＳ ゴシック" pitchFamily="49" charset="-128"/>
              </a:rPr>
              <a:t>カイシャ</a:t>
            </a:r>
            <a:r>
              <a:rPr lang="en-US" altLang="ja-JP" sz="1600" b="1">
                <a:latin typeface="ＭＳ ゴシック" pitchFamily="49" charset="-128"/>
                <a:ea typeface="ＭＳ ゴシック" pitchFamily="49" charset="-128"/>
              </a:rPr>
              <a:t>｣</a:t>
            </a:r>
            <a:r>
              <a:rPr lang="ja-JP" altLang="en-US" sz="1600" b="1">
                <a:latin typeface="ＭＳ ゴシック" pitchFamily="49" charset="-128"/>
                <a:ea typeface="ＭＳ ゴシック" pitchFamily="49" charset="-128"/>
              </a:rPr>
              <a:t>の衰退   </a:t>
            </a:r>
            <a:endParaRPr lang="en-US" altLang="ja-JP" sz="1600" b="1">
              <a:latin typeface="ＭＳ ゴシック" pitchFamily="49" charset="-128"/>
              <a:ea typeface="ＭＳ ゴシック" pitchFamily="49" charset="-128"/>
            </a:endParaRPr>
          </a:p>
          <a:p>
            <a:r>
              <a:rPr lang="ja-JP" altLang="en-US" sz="1600" b="1">
                <a:latin typeface="ＭＳ ゴシック" pitchFamily="49" charset="-128"/>
                <a:ea typeface="ＭＳ ゴシック" pitchFamily="49" charset="-128"/>
              </a:rPr>
              <a:t>　   </a:t>
            </a:r>
            <a:r>
              <a:rPr lang="ja-JP" altLang="en-US" sz="1600">
                <a:latin typeface="ＭＳ ゴシック" pitchFamily="49" charset="-128"/>
                <a:ea typeface="ＭＳ ゴシック" pitchFamily="49" charset="-128"/>
              </a:rPr>
              <a:t>○  危機的な国家財政</a:t>
            </a:r>
            <a:endParaRPr lang="en-US" altLang="ja-JP" sz="1600">
              <a:latin typeface="ＭＳ ゴシック" pitchFamily="49" charset="-128"/>
              <a:ea typeface="ＭＳ ゴシック" pitchFamily="49" charset="-128"/>
            </a:endParaRPr>
          </a:p>
          <a:p>
            <a:r>
              <a:rPr lang="ja-JP" altLang="en-US" sz="1600">
                <a:latin typeface="ＭＳ ゴシック" pitchFamily="49" charset="-128"/>
                <a:ea typeface="ＭＳ ゴシック" pitchFamily="49" charset="-128"/>
              </a:rPr>
              <a:t>　　　　　　　　　　　　　　　　　　　　　　　　</a:t>
            </a:r>
            <a:endParaRPr lang="en-US" altLang="ja-JP" sz="1600">
              <a:latin typeface="ＭＳ ゴシック" pitchFamily="49" charset="-128"/>
              <a:ea typeface="ＭＳ ゴシック" pitchFamily="49" charset="-128"/>
            </a:endParaRPr>
          </a:p>
          <a:p>
            <a:r>
              <a:rPr lang="ja-JP" altLang="en-US" sz="1600">
                <a:latin typeface="ＭＳ ゴシック" pitchFamily="49" charset="-128"/>
                <a:ea typeface="ＭＳ ゴシック" pitchFamily="49" charset="-128"/>
              </a:rPr>
              <a:t>          </a:t>
            </a:r>
            <a:endParaRPr lang="en-US" altLang="ja-JP" sz="1600" b="1">
              <a:latin typeface="ＭＳ ゴシック" pitchFamily="49" charset="-128"/>
              <a:ea typeface="ＭＳ ゴシック" pitchFamily="49" charset="-128"/>
            </a:endParaRPr>
          </a:p>
        </p:txBody>
      </p:sp>
      <p:sp>
        <p:nvSpPr>
          <p:cNvPr id="56326" name="テキスト ボックス 11"/>
          <p:cNvSpPr txBox="1">
            <a:spLocks noChangeArrowheads="1"/>
          </p:cNvSpPr>
          <p:nvPr/>
        </p:nvSpPr>
        <p:spPr bwMode="auto">
          <a:xfrm>
            <a:off x="344488" y="3860800"/>
            <a:ext cx="9217025" cy="1323975"/>
          </a:xfrm>
          <a:prstGeom prst="rect">
            <a:avLst/>
          </a:prstGeom>
          <a:noFill/>
          <a:ln w="9525">
            <a:noFill/>
            <a:miter lim="800000"/>
            <a:headEnd/>
            <a:tailEnd/>
          </a:ln>
        </p:spPr>
        <p:txBody>
          <a:bodyPr>
            <a:spAutoFit/>
          </a:bodyPr>
          <a:lstStyle/>
          <a:p>
            <a:r>
              <a:rPr lang="ja-JP" altLang="en-US" sz="1600">
                <a:latin typeface="ＭＳ ゴシック" pitchFamily="49" charset="-128"/>
                <a:ea typeface="ＭＳ ゴシック" pitchFamily="49" charset="-128"/>
              </a:rPr>
              <a:t>　      ◆　セーフティネットの強化・拡充</a:t>
            </a:r>
            <a:endParaRPr lang="en-US" altLang="ja-JP" sz="1600">
              <a:latin typeface="ＭＳ ゴシック" pitchFamily="49" charset="-128"/>
              <a:ea typeface="ＭＳ ゴシック" pitchFamily="49" charset="-128"/>
            </a:endParaRPr>
          </a:p>
          <a:p>
            <a:r>
              <a:rPr lang="ja-JP" altLang="en-US" sz="1600">
                <a:latin typeface="ＭＳ ゴシック" pitchFamily="49" charset="-128"/>
                <a:ea typeface="ＭＳ ゴシック" pitchFamily="49" charset="-128"/>
              </a:rPr>
              <a:t>　      ◆  国・地方を通じた政府の再構築</a:t>
            </a:r>
            <a:endParaRPr lang="en-US" altLang="ja-JP" sz="1600">
              <a:latin typeface="ＭＳ ゴシック" pitchFamily="49" charset="-128"/>
              <a:ea typeface="ＭＳ ゴシック" pitchFamily="49" charset="-128"/>
            </a:endParaRPr>
          </a:p>
          <a:p>
            <a:r>
              <a:rPr lang="ja-JP" altLang="en-US" sz="1600">
                <a:latin typeface="ＭＳ ゴシック" pitchFamily="49" charset="-128"/>
                <a:ea typeface="ＭＳ ゴシック" pitchFamily="49" charset="-128"/>
              </a:rPr>
              <a:t>　　　      ・ 国の役割の純化・強化</a:t>
            </a:r>
            <a:endParaRPr lang="en-US" altLang="ja-JP" sz="1600">
              <a:latin typeface="ＭＳ ゴシック" pitchFamily="49" charset="-128"/>
              <a:ea typeface="ＭＳ ゴシック" pitchFamily="49" charset="-128"/>
            </a:endParaRPr>
          </a:p>
          <a:p>
            <a:r>
              <a:rPr lang="ja-JP" altLang="en-US" sz="1600">
                <a:latin typeface="ＭＳ ゴシック" pitchFamily="49" charset="-128"/>
                <a:ea typeface="ＭＳ ゴシック" pitchFamily="49" charset="-128"/>
              </a:rPr>
              <a:t>　　　      ・ 国・地方関係の再構築 － 事前規制から事後是正へ</a:t>
            </a:r>
            <a:endParaRPr lang="en-US" altLang="ja-JP" sz="1600">
              <a:latin typeface="ＭＳ ゴシック" pitchFamily="49" charset="-128"/>
              <a:ea typeface="ＭＳ ゴシック" pitchFamily="49" charset="-128"/>
            </a:endParaRPr>
          </a:p>
          <a:p>
            <a:r>
              <a:rPr lang="ja-JP" altLang="en-US" sz="1600">
                <a:latin typeface="ＭＳ ゴシック" pitchFamily="49" charset="-128"/>
                <a:ea typeface="ＭＳ ゴシック" pitchFamily="49" charset="-128"/>
              </a:rPr>
              <a:t>　　　      ・ 二重行政の排除、折衝コストの削減</a:t>
            </a:r>
            <a:endParaRPr lang="en-US" altLang="ja-JP" sz="1600">
              <a:latin typeface="ＭＳ ゴシック" pitchFamily="49" charset="-128"/>
              <a:ea typeface="ＭＳ ゴシック" pitchFamily="49" charset="-128"/>
            </a:endParaRPr>
          </a:p>
        </p:txBody>
      </p:sp>
      <p:sp>
        <p:nvSpPr>
          <p:cNvPr id="56327" name="テキスト ボックス 12"/>
          <p:cNvSpPr txBox="1">
            <a:spLocks noChangeArrowheads="1"/>
          </p:cNvSpPr>
          <p:nvPr/>
        </p:nvSpPr>
        <p:spPr bwMode="auto">
          <a:xfrm>
            <a:off x="0" y="3500438"/>
            <a:ext cx="9648825" cy="400050"/>
          </a:xfrm>
          <a:prstGeom prst="rect">
            <a:avLst/>
          </a:prstGeom>
          <a:noFill/>
          <a:ln w="9525">
            <a:noFill/>
            <a:miter lim="800000"/>
            <a:headEnd/>
            <a:tailEnd/>
          </a:ln>
        </p:spPr>
        <p:txBody>
          <a:bodyPr>
            <a:spAutoFit/>
          </a:bodyPr>
          <a:lstStyle/>
          <a:p>
            <a:r>
              <a:rPr lang="ja-JP" altLang="en-US" sz="2000">
                <a:ea typeface="ＤＦ特太ゴシック体"/>
                <a:cs typeface="ＤＦ特太ゴシック体"/>
              </a:rPr>
              <a:t>　　</a:t>
            </a:r>
            <a:r>
              <a:rPr lang="ja-JP" altLang="en-US">
                <a:ea typeface="ＤＦ特太ゴシック体"/>
                <a:cs typeface="ＤＦ特太ゴシック体"/>
              </a:rPr>
              <a:t>  ●  </a:t>
            </a:r>
            <a:r>
              <a:rPr lang="ja-JP" altLang="en-US" u="sng">
                <a:ea typeface="ＤＦ特太ゴシック体"/>
                <a:cs typeface="ＤＦ特太ゴシック体"/>
              </a:rPr>
              <a:t>政府のあり方</a:t>
            </a:r>
            <a:r>
              <a:rPr lang="ja-JP" altLang="en-US">
                <a:ea typeface="ＤＦ特太ゴシック体"/>
                <a:cs typeface="ＤＦ特太ゴシック体"/>
              </a:rPr>
              <a:t>　</a:t>
            </a:r>
          </a:p>
        </p:txBody>
      </p:sp>
      <p:sp>
        <p:nvSpPr>
          <p:cNvPr id="56328" name="テキスト ボックス 15"/>
          <p:cNvSpPr txBox="1">
            <a:spLocks noChangeArrowheads="1"/>
          </p:cNvSpPr>
          <p:nvPr/>
        </p:nvSpPr>
        <p:spPr bwMode="auto">
          <a:xfrm>
            <a:off x="257175" y="1196975"/>
            <a:ext cx="9648825" cy="400050"/>
          </a:xfrm>
          <a:prstGeom prst="rect">
            <a:avLst/>
          </a:prstGeom>
          <a:noFill/>
          <a:ln w="9525">
            <a:noFill/>
            <a:miter lim="800000"/>
            <a:headEnd/>
            <a:tailEnd/>
          </a:ln>
        </p:spPr>
        <p:txBody>
          <a:bodyPr>
            <a:spAutoFit/>
          </a:bodyPr>
          <a:lstStyle/>
          <a:p>
            <a:r>
              <a:rPr lang="ja-JP" altLang="en-US" sz="2000">
                <a:ea typeface="ＤＦ特太ゴシック体"/>
                <a:cs typeface="ＤＦ特太ゴシック体"/>
              </a:rPr>
              <a:t>     </a:t>
            </a:r>
            <a:r>
              <a:rPr lang="ja-JP" altLang="en-US">
                <a:ea typeface="ＤＦ特太ゴシック体"/>
                <a:cs typeface="ＤＦ特太ゴシック体"/>
              </a:rPr>
              <a:t>●  </a:t>
            </a:r>
            <a:r>
              <a:rPr lang="ja-JP" altLang="en-US" u="sng">
                <a:ea typeface="ＤＦ特太ゴシック体"/>
                <a:cs typeface="ＤＦ特太ゴシック体"/>
              </a:rPr>
              <a:t>日本社会の変容</a:t>
            </a:r>
            <a:r>
              <a:rPr lang="ja-JP" altLang="en-US">
                <a:ea typeface="ＤＦ特太ゴシック体"/>
                <a:cs typeface="ＤＦ特太ゴシック体"/>
              </a:rPr>
              <a:t>　</a:t>
            </a:r>
          </a:p>
        </p:txBody>
      </p:sp>
      <p:sp>
        <p:nvSpPr>
          <p:cNvPr id="17" name="雲 16"/>
          <p:cNvSpPr/>
          <p:nvPr/>
        </p:nvSpPr>
        <p:spPr>
          <a:xfrm>
            <a:off x="6537325" y="1773238"/>
            <a:ext cx="2736850" cy="1079500"/>
          </a:xfrm>
          <a:prstGeom prst="cloud">
            <a:avLst/>
          </a:prstGeom>
          <a:solidFill>
            <a:srgbClr val="002060">
              <a:alpha val="80000"/>
            </a:srgbClr>
          </a:solidFill>
          <a:ln w="38100" cmpd="thinThick">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5" name="テキスト ボックス 14"/>
          <p:cNvSpPr txBox="1"/>
          <p:nvPr/>
        </p:nvSpPr>
        <p:spPr>
          <a:xfrm>
            <a:off x="6465888" y="2060575"/>
            <a:ext cx="3240087" cy="508000"/>
          </a:xfrm>
          <a:prstGeom prst="rect">
            <a:avLst/>
          </a:prstGeom>
          <a:noFill/>
          <a:ln w="38100" cmpd="thinThick">
            <a:noFill/>
          </a:ln>
        </p:spPr>
        <p:txBody>
          <a:bodyPr>
            <a:spAutoFit/>
          </a:bodyPr>
          <a:lstStyle/>
          <a:p>
            <a:pPr>
              <a:defRPr/>
            </a:pPr>
            <a:r>
              <a:rPr lang="ja-JP" altLang="en-US" sz="1500" b="1" dirty="0">
                <a:latin typeface="+mj-ea"/>
              </a:rPr>
              <a:t>    </a:t>
            </a:r>
            <a:r>
              <a:rPr lang="ja-JP" altLang="en-US" sz="1200" b="1" dirty="0">
                <a:solidFill>
                  <a:schemeClr val="bg1"/>
                </a:solidFill>
                <a:latin typeface="+mj-ea"/>
              </a:rPr>
              <a:t>大都市への人口集中と地方の疲弊              </a:t>
            </a:r>
            <a:endParaRPr lang="en-US" altLang="ja-JP" sz="1200" b="1" dirty="0">
              <a:solidFill>
                <a:schemeClr val="bg1"/>
              </a:solidFill>
              <a:latin typeface="+mj-ea"/>
            </a:endParaRPr>
          </a:p>
          <a:p>
            <a:pPr>
              <a:defRPr/>
            </a:pPr>
            <a:r>
              <a:rPr lang="en-US" altLang="ja-JP" sz="1200" b="1" dirty="0">
                <a:solidFill>
                  <a:schemeClr val="bg1"/>
                </a:solidFill>
                <a:latin typeface="+mj-ea"/>
              </a:rPr>
              <a:t>          </a:t>
            </a:r>
            <a:r>
              <a:rPr lang="ja-JP" altLang="en-US" sz="1200" b="1" dirty="0">
                <a:solidFill>
                  <a:schemeClr val="bg1"/>
                </a:solidFill>
                <a:latin typeface="+mj-ea"/>
              </a:rPr>
              <a:t>（限界集落、シャッター通り）</a:t>
            </a:r>
            <a:endParaRPr lang="en-US" altLang="ja-JP" sz="1200" b="1" dirty="0">
              <a:solidFill>
                <a:schemeClr val="bg1"/>
              </a:solidFill>
              <a:latin typeface="+mj-ea"/>
            </a:endParaRPr>
          </a:p>
        </p:txBody>
      </p:sp>
      <p:sp>
        <p:nvSpPr>
          <p:cNvPr id="56331" name="テキスト ボックス 17"/>
          <p:cNvSpPr txBox="1">
            <a:spLocks noChangeArrowheads="1"/>
          </p:cNvSpPr>
          <p:nvPr/>
        </p:nvSpPr>
        <p:spPr bwMode="auto">
          <a:xfrm>
            <a:off x="0" y="5300663"/>
            <a:ext cx="9648825" cy="369887"/>
          </a:xfrm>
          <a:prstGeom prst="rect">
            <a:avLst/>
          </a:prstGeom>
          <a:noFill/>
          <a:ln w="9525">
            <a:noFill/>
            <a:miter lim="800000"/>
            <a:headEnd/>
            <a:tailEnd/>
          </a:ln>
        </p:spPr>
        <p:txBody>
          <a:bodyPr>
            <a:spAutoFit/>
          </a:bodyPr>
          <a:lstStyle/>
          <a:p>
            <a:r>
              <a:rPr lang="ja-JP" altLang="en-US">
                <a:ea typeface="ＤＦ特太ゴシック体"/>
                <a:cs typeface="ＤＦ特太ゴシック体"/>
              </a:rPr>
              <a:t>          ●  </a:t>
            </a:r>
            <a:r>
              <a:rPr lang="ja-JP" altLang="en-US" u="sng">
                <a:ea typeface="ＤＦ特太ゴシック体"/>
                <a:cs typeface="ＤＦ特太ゴシック体"/>
              </a:rPr>
              <a:t>地方自治体のあり方</a:t>
            </a:r>
            <a:endParaRPr lang="ja-JP" altLang="en-US">
              <a:ea typeface="ＤＦ特太ゴシック体"/>
              <a:cs typeface="ＤＦ特太ゴシック体"/>
            </a:endParaRPr>
          </a:p>
        </p:txBody>
      </p:sp>
      <p:sp>
        <p:nvSpPr>
          <p:cNvPr id="56332" name="テキスト ボックス 18"/>
          <p:cNvSpPr txBox="1">
            <a:spLocks noChangeArrowheads="1"/>
          </p:cNvSpPr>
          <p:nvPr/>
        </p:nvSpPr>
        <p:spPr bwMode="auto">
          <a:xfrm>
            <a:off x="344488" y="5589588"/>
            <a:ext cx="9217025" cy="830262"/>
          </a:xfrm>
          <a:prstGeom prst="rect">
            <a:avLst/>
          </a:prstGeom>
          <a:noFill/>
          <a:ln w="22225">
            <a:noFill/>
            <a:miter lim="800000"/>
            <a:headEnd/>
            <a:tailEnd/>
          </a:ln>
        </p:spPr>
        <p:txBody>
          <a:bodyPr>
            <a:spAutoFit/>
          </a:bodyPr>
          <a:lstStyle/>
          <a:p>
            <a:r>
              <a:rPr lang="ja-JP" altLang="en-US" sz="1600">
                <a:latin typeface="ＭＳ ゴシック" pitchFamily="49" charset="-128"/>
                <a:ea typeface="ＭＳ ゴシック" pitchFamily="49" charset="-128"/>
              </a:rPr>
              <a:t>　　　  ◆  住民の意向の反映（議会･議員のあり方、住民投票）</a:t>
            </a:r>
            <a:endParaRPr lang="en-US" altLang="ja-JP" sz="1600">
              <a:latin typeface="ＭＳ ゴシック" pitchFamily="49" charset="-128"/>
              <a:ea typeface="ＭＳ ゴシック" pitchFamily="49" charset="-128"/>
            </a:endParaRPr>
          </a:p>
          <a:p>
            <a:r>
              <a:rPr lang="ja-JP" altLang="en-US" sz="1600">
                <a:latin typeface="ＭＳ ゴシック" pitchFamily="49" charset="-128"/>
                <a:ea typeface="ＭＳ ゴシック" pitchFamily="49" charset="-128"/>
              </a:rPr>
              <a:t>　　　  ◆　基礎自治体（市町村）における域内分権（一定の組織、制度を有する</a:t>
            </a:r>
            <a:r>
              <a:rPr lang="en-US" altLang="ja-JP" sz="1600">
                <a:latin typeface="ＭＳ ゴシック" pitchFamily="49" charset="-128"/>
                <a:ea typeface="ＭＳ ゴシック" pitchFamily="49" charset="-128"/>
              </a:rPr>
              <a:t>｢</a:t>
            </a:r>
            <a:r>
              <a:rPr lang="ja-JP" altLang="en-US" sz="1600">
                <a:latin typeface="ＭＳ ゴシック" pitchFamily="49" charset="-128"/>
                <a:ea typeface="ＭＳ ゴシック" pitchFamily="49" charset="-128"/>
              </a:rPr>
              <a:t>自治区</a:t>
            </a:r>
            <a:r>
              <a:rPr lang="en-US" altLang="ja-JP" sz="1600">
                <a:latin typeface="ＭＳ ゴシック" pitchFamily="49" charset="-128"/>
                <a:ea typeface="ＭＳ ゴシック" pitchFamily="49" charset="-128"/>
              </a:rPr>
              <a:t>｣</a:t>
            </a:r>
            <a:r>
              <a:rPr lang="ja-JP" altLang="en-US" sz="1600">
                <a:latin typeface="ＭＳ ゴシック" pitchFamily="49" charset="-128"/>
                <a:ea typeface="ＭＳ ゴシック" pitchFamily="49" charset="-128"/>
              </a:rPr>
              <a:t>）　</a:t>
            </a:r>
            <a:endParaRPr lang="en-US" altLang="ja-JP" sz="1600">
              <a:latin typeface="ＭＳ ゴシック" pitchFamily="49" charset="-128"/>
              <a:ea typeface="ＭＳ ゴシック" pitchFamily="49" charset="-128"/>
            </a:endParaRPr>
          </a:p>
          <a:p>
            <a:r>
              <a:rPr lang="ja-JP" altLang="en-US" sz="1600">
                <a:latin typeface="ＭＳ ゴシック" pitchFamily="49" charset="-128"/>
                <a:ea typeface="ＭＳ ゴシック" pitchFamily="49" charset="-128"/>
              </a:rPr>
              <a:t>　　　  ◆  大都市制度の再構築（東京都区制度、指定都市制度</a:t>
            </a:r>
            <a:r>
              <a:rPr lang="en-US" altLang="ja-JP" sz="1600">
                <a:latin typeface="ＭＳ ゴシック" pitchFamily="49" charset="-128"/>
                <a:ea typeface="ＭＳ ゴシック" pitchFamily="49" charset="-128"/>
              </a:rPr>
              <a:t>(19</a:t>
            </a:r>
            <a:r>
              <a:rPr lang="ja-JP" altLang="en-US" sz="1600">
                <a:latin typeface="ＭＳ ゴシック" pitchFamily="49" charset="-128"/>
                <a:ea typeface="ＭＳ ゴシック" pitchFamily="49" charset="-128"/>
              </a:rPr>
              <a:t>市</a:t>
            </a:r>
            <a:r>
              <a:rPr lang="en-US" altLang="ja-JP" sz="1600">
                <a:latin typeface="ＭＳ ゴシック" pitchFamily="49" charset="-128"/>
                <a:ea typeface="ＭＳ ゴシック" pitchFamily="49" charset="-128"/>
              </a:rPr>
              <a:t>)</a:t>
            </a:r>
            <a:r>
              <a:rPr lang="ja-JP" altLang="en-US" sz="1600">
                <a:latin typeface="ＭＳ ゴシック" pitchFamily="49" charset="-128"/>
                <a:ea typeface="ＭＳ ゴシック" pitchFamily="49" charset="-128"/>
              </a:rPr>
              <a:t>など）</a:t>
            </a:r>
            <a:endParaRPr lang="en-US" altLang="ja-JP" sz="1600">
              <a:latin typeface="ＭＳ ゴシック" pitchFamily="49" charset="-128"/>
              <a:ea typeface="ＭＳ ゴシック" pitchFamily="49" charset="-128"/>
            </a:endParaRPr>
          </a:p>
        </p:txBody>
      </p:sp>
      <p:sp>
        <p:nvSpPr>
          <p:cNvPr id="56333" name="テキスト ボックス 20"/>
          <p:cNvSpPr txBox="1">
            <a:spLocks noChangeArrowheads="1"/>
          </p:cNvSpPr>
          <p:nvPr/>
        </p:nvSpPr>
        <p:spPr bwMode="auto">
          <a:xfrm>
            <a:off x="1768475" y="2636838"/>
            <a:ext cx="8137525" cy="584200"/>
          </a:xfrm>
          <a:prstGeom prst="rect">
            <a:avLst/>
          </a:prstGeom>
          <a:noFill/>
          <a:ln w="9525">
            <a:noFill/>
            <a:miter lim="800000"/>
            <a:headEnd/>
            <a:tailEnd/>
          </a:ln>
        </p:spPr>
        <p:txBody>
          <a:bodyPr>
            <a:spAutoFit/>
          </a:bodyPr>
          <a:lstStyle/>
          <a:p>
            <a:r>
              <a:rPr lang="ja-JP" altLang="en-US" sz="1600" b="1">
                <a:latin typeface="ＭＳ ゴシック" pitchFamily="49" charset="-128"/>
                <a:ea typeface="ＭＳ ゴシック" pitchFamily="49" charset="-128"/>
              </a:rPr>
              <a:t>「人間はひとりでは生きられない。しかし、</a:t>
            </a:r>
            <a:endParaRPr lang="en-US" altLang="ja-JP" sz="1600" b="1">
              <a:latin typeface="ＭＳ ゴシック" pitchFamily="49" charset="-128"/>
              <a:ea typeface="ＭＳ ゴシック" pitchFamily="49" charset="-128"/>
            </a:endParaRPr>
          </a:p>
          <a:p>
            <a:r>
              <a:rPr lang="en-US" altLang="ja-JP" sz="1600" b="1">
                <a:latin typeface="ＭＳ ゴシック" pitchFamily="49" charset="-128"/>
                <a:ea typeface="ＭＳ ゴシック" pitchFamily="49" charset="-128"/>
              </a:rPr>
              <a:t>        </a:t>
            </a:r>
            <a:r>
              <a:rPr lang="ja-JP" altLang="en-US" sz="1600" b="1">
                <a:latin typeface="ＭＳ ゴシック" pitchFamily="49" charset="-128"/>
                <a:ea typeface="ＭＳ ゴシック" pitchFamily="49" charset="-128"/>
              </a:rPr>
              <a:t>家族や地域や会社は、面倒を看てくれないかもしれない。」</a:t>
            </a:r>
            <a:endParaRPr lang="en-US" altLang="ja-JP" sz="1600" b="1">
              <a:latin typeface="ＭＳ ゴシック" pitchFamily="49" charset="-128"/>
              <a:ea typeface="ＭＳ ゴシック" pitchFamily="49" charset="-128"/>
            </a:endParaRPr>
          </a:p>
        </p:txBody>
      </p:sp>
      <p:sp>
        <p:nvSpPr>
          <p:cNvPr id="10" name="下矢印 9"/>
          <p:cNvSpPr/>
          <p:nvPr/>
        </p:nvSpPr>
        <p:spPr>
          <a:xfrm>
            <a:off x="4305300" y="3284538"/>
            <a:ext cx="1008063" cy="576262"/>
          </a:xfrm>
          <a:prstGeom prst="downArrow">
            <a:avLst/>
          </a:prstGeom>
          <a:solidFill>
            <a:srgbClr val="66CCFF"/>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ja-JP" altLang="en-US"/>
          </a:p>
        </p:txBody>
      </p:sp>
      <p:sp>
        <p:nvSpPr>
          <p:cNvPr id="56335" name="スライド番号プレースホルダ 45"/>
          <p:cNvSpPr txBox="1">
            <a:spLocks/>
          </p:cNvSpPr>
          <p:nvPr/>
        </p:nvSpPr>
        <p:spPr bwMode="auto">
          <a:xfrm>
            <a:off x="7594600" y="6619875"/>
            <a:ext cx="2311400" cy="238125"/>
          </a:xfrm>
          <a:prstGeom prst="rect">
            <a:avLst/>
          </a:prstGeom>
          <a:noFill/>
          <a:ln w="9525">
            <a:noFill/>
            <a:miter lim="800000"/>
            <a:headEnd/>
            <a:tailEnd/>
          </a:ln>
        </p:spPr>
        <p:txBody>
          <a:bodyPr anchor="ctr"/>
          <a:lstStyle/>
          <a:p>
            <a:pPr algn="r"/>
            <a:fld id="{1096F3D7-1BD5-4FB5-BB09-E6B2B06CC3CE}" type="slidenum">
              <a:rPr lang="en-US" altLang="ja-JP" sz="1400">
                <a:solidFill>
                  <a:srgbClr val="000000"/>
                </a:solidFill>
              </a:rPr>
              <a:pPr algn="r"/>
              <a:t>18</a:t>
            </a:fld>
            <a:endParaRPr lang="en-US" altLang="ja-JP" sz="1400">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下矢印 13"/>
          <p:cNvSpPr/>
          <p:nvPr/>
        </p:nvSpPr>
        <p:spPr>
          <a:xfrm>
            <a:off x="4089400" y="5518150"/>
            <a:ext cx="2735263" cy="503238"/>
          </a:xfrm>
          <a:prstGeom prst="downArrow">
            <a:avLst/>
          </a:prstGeom>
          <a:noFill/>
          <a:ln w="1587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9698" name="コンテンツ プレースホルダ 2"/>
          <p:cNvSpPr>
            <a:spLocks noGrp="1"/>
          </p:cNvSpPr>
          <p:nvPr>
            <p:ph idx="1"/>
          </p:nvPr>
        </p:nvSpPr>
        <p:spPr>
          <a:xfrm>
            <a:off x="1352550" y="979488"/>
            <a:ext cx="2657475" cy="4537075"/>
          </a:xfrm>
          <a:ln w="15875">
            <a:solidFill>
              <a:schemeClr val="tx1"/>
            </a:solidFill>
          </a:ln>
        </p:spPr>
        <p:txBody>
          <a:bodyPr/>
          <a:lstStyle/>
          <a:p>
            <a:pPr eaLnBrk="1" hangingPunct="1">
              <a:buFont typeface="Arial" pitchFamily="34" charset="0"/>
              <a:buNone/>
            </a:pPr>
            <a:r>
              <a:rPr lang="ja-JP" altLang="en-US" sz="1400" smtClean="0"/>
              <a:t>　　　　　　　　・明治維新（</a:t>
            </a:r>
            <a:r>
              <a:rPr lang="en-US" altLang="ja-JP" sz="1400" smtClean="0"/>
              <a:t>1867</a:t>
            </a:r>
            <a:r>
              <a:rPr lang="ja-JP" altLang="en-US" sz="1400" smtClean="0"/>
              <a:t>）</a:t>
            </a:r>
            <a:endParaRPr lang="en-US" altLang="ja-JP" sz="1400" smtClean="0"/>
          </a:p>
          <a:p>
            <a:pPr eaLnBrk="1" hangingPunct="1">
              <a:buFont typeface="Arial" pitchFamily="34" charset="0"/>
              <a:buNone/>
            </a:pPr>
            <a:endParaRPr lang="en-US" altLang="ja-JP" sz="1400" smtClean="0"/>
          </a:p>
          <a:p>
            <a:pPr eaLnBrk="1" hangingPunct="1">
              <a:buFont typeface="Arial" pitchFamily="34" charset="0"/>
              <a:buNone/>
            </a:pPr>
            <a:r>
              <a:rPr lang="ja-JP" altLang="en-US" sz="1400" smtClean="0"/>
              <a:t>　　　　　　　　・明治憲法（</a:t>
            </a:r>
            <a:r>
              <a:rPr lang="en-US" altLang="ja-JP" sz="1400" smtClean="0"/>
              <a:t>1889</a:t>
            </a:r>
            <a:r>
              <a:rPr lang="ja-JP" altLang="en-US" sz="1400" smtClean="0"/>
              <a:t>）</a:t>
            </a:r>
            <a:endParaRPr lang="en-US" altLang="ja-JP" sz="1400" smtClean="0"/>
          </a:p>
          <a:p>
            <a:pPr eaLnBrk="1" hangingPunct="1">
              <a:buFont typeface="Arial" pitchFamily="34" charset="0"/>
              <a:buNone/>
            </a:pPr>
            <a:r>
              <a:rPr lang="ja-JP" altLang="en-US" sz="1400" smtClean="0"/>
              <a:t>　　　　　　　　・国会開設</a:t>
            </a:r>
            <a:endParaRPr lang="en-US" altLang="ja-JP" sz="1400" smtClean="0"/>
          </a:p>
          <a:p>
            <a:pPr eaLnBrk="1" hangingPunct="1">
              <a:buFont typeface="Arial" pitchFamily="34" charset="0"/>
              <a:buNone/>
            </a:pPr>
            <a:endParaRPr lang="en-US" altLang="ja-JP" sz="1400" smtClean="0"/>
          </a:p>
          <a:p>
            <a:pPr eaLnBrk="1" hangingPunct="1">
              <a:buFont typeface="Arial" pitchFamily="34" charset="0"/>
              <a:buNone/>
            </a:pPr>
            <a:endParaRPr lang="en-US" altLang="ja-JP" sz="1400" smtClean="0"/>
          </a:p>
          <a:p>
            <a:pPr eaLnBrk="1" hangingPunct="1">
              <a:buFont typeface="Arial" pitchFamily="34" charset="0"/>
              <a:buNone/>
            </a:pPr>
            <a:r>
              <a:rPr lang="ja-JP" altLang="en-US" sz="1400" smtClean="0"/>
              <a:t>　　　　　　　　・普通選挙（衆院）</a:t>
            </a:r>
            <a:endParaRPr lang="en-US" altLang="ja-JP" sz="1400" smtClean="0"/>
          </a:p>
          <a:p>
            <a:pPr eaLnBrk="1" hangingPunct="1">
              <a:buFont typeface="Arial" pitchFamily="34" charset="0"/>
              <a:buNone/>
            </a:pPr>
            <a:endParaRPr lang="en-US" altLang="ja-JP" sz="1400" smtClean="0"/>
          </a:p>
          <a:p>
            <a:pPr eaLnBrk="1" hangingPunct="1">
              <a:buFont typeface="Arial" pitchFamily="34" charset="0"/>
              <a:buNone/>
            </a:pPr>
            <a:endParaRPr lang="en-US" altLang="ja-JP" sz="1400" smtClean="0"/>
          </a:p>
          <a:p>
            <a:pPr eaLnBrk="1" hangingPunct="1">
              <a:buFont typeface="Arial" pitchFamily="34" charset="0"/>
              <a:buNone/>
            </a:pPr>
            <a:endParaRPr lang="en-US" altLang="ja-JP" sz="1400" smtClean="0"/>
          </a:p>
          <a:p>
            <a:pPr eaLnBrk="1" hangingPunct="1">
              <a:buFont typeface="Arial" pitchFamily="34" charset="0"/>
              <a:buNone/>
            </a:pPr>
            <a:endParaRPr lang="en-US" altLang="ja-JP" sz="1400" smtClean="0"/>
          </a:p>
          <a:p>
            <a:pPr eaLnBrk="1" hangingPunct="1">
              <a:buFont typeface="Arial" pitchFamily="34" charset="0"/>
              <a:buNone/>
            </a:pPr>
            <a:r>
              <a:rPr lang="ja-JP" altLang="en-US" sz="1400" smtClean="0"/>
              <a:t>　　　　　　　　・日本国憲法（</a:t>
            </a:r>
            <a:r>
              <a:rPr lang="en-US" altLang="ja-JP" sz="1400" smtClean="0"/>
              <a:t>1946</a:t>
            </a:r>
            <a:r>
              <a:rPr lang="ja-JP" altLang="en-US" sz="1400" smtClean="0"/>
              <a:t>）</a:t>
            </a:r>
            <a:endParaRPr lang="en-US" altLang="ja-JP" sz="1400" smtClean="0"/>
          </a:p>
          <a:p>
            <a:pPr eaLnBrk="1" hangingPunct="1">
              <a:buFont typeface="Arial" pitchFamily="34" charset="0"/>
              <a:buNone/>
            </a:pPr>
            <a:endParaRPr lang="en-US" altLang="ja-JP" sz="1400" smtClean="0"/>
          </a:p>
          <a:p>
            <a:pPr eaLnBrk="1" hangingPunct="1">
              <a:buFont typeface="Arial" pitchFamily="34" charset="0"/>
              <a:buNone/>
            </a:pPr>
            <a:endParaRPr lang="en-US" altLang="ja-JP" sz="1400" smtClean="0"/>
          </a:p>
          <a:p>
            <a:pPr eaLnBrk="1" hangingPunct="1">
              <a:buFont typeface="Arial" pitchFamily="34" charset="0"/>
              <a:buNone/>
            </a:pPr>
            <a:endParaRPr lang="en-US" altLang="ja-JP" sz="1400" smtClean="0"/>
          </a:p>
          <a:p>
            <a:pPr eaLnBrk="1" hangingPunct="1">
              <a:buFont typeface="Arial" pitchFamily="34" charset="0"/>
              <a:buNone/>
            </a:pPr>
            <a:endParaRPr lang="ja-JP" altLang="en-US" sz="1400" smtClean="0"/>
          </a:p>
        </p:txBody>
      </p:sp>
      <p:sp>
        <p:nvSpPr>
          <p:cNvPr id="5" name="正方形/長方形 4"/>
          <p:cNvSpPr/>
          <p:nvPr/>
        </p:nvSpPr>
        <p:spPr>
          <a:xfrm>
            <a:off x="344488" y="144463"/>
            <a:ext cx="9286875" cy="62071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a:solidFill>
                  <a:srgbClr val="000000"/>
                </a:solidFill>
              </a:rPr>
              <a:t>日本の地方自治制度の系譜</a:t>
            </a:r>
          </a:p>
          <a:p>
            <a:pPr algn="ctr">
              <a:defRPr/>
            </a:pPr>
            <a:r>
              <a:rPr lang="en-US" altLang="ja-JP" sz="2000">
                <a:solidFill>
                  <a:srgbClr val="000000"/>
                </a:solidFill>
                <a:latin typeface="Arial" charset="0"/>
              </a:rPr>
              <a:t>History Timeline</a:t>
            </a:r>
            <a:r>
              <a:rPr lang="ja-JP" altLang="en-US" sz="2000">
                <a:solidFill>
                  <a:srgbClr val="000000"/>
                </a:solidFill>
                <a:latin typeface="Arial" charset="0"/>
              </a:rPr>
              <a:t> </a:t>
            </a:r>
            <a:r>
              <a:rPr lang="en-US" altLang="ja-JP" sz="2000">
                <a:solidFill>
                  <a:srgbClr val="000000"/>
                </a:solidFill>
                <a:latin typeface="Arial" charset="0"/>
              </a:rPr>
              <a:t>of Japanese Local Autonomy System</a:t>
            </a:r>
          </a:p>
        </p:txBody>
      </p:sp>
      <p:sp>
        <p:nvSpPr>
          <p:cNvPr id="29700" name="コンテンツ プレースホルダ 2"/>
          <p:cNvSpPr txBox="1">
            <a:spLocks/>
          </p:cNvSpPr>
          <p:nvPr/>
        </p:nvSpPr>
        <p:spPr bwMode="auto">
          <a:xfrm>
            <a:off x="4016375" y="979488"/>
            <a:ext cx="2657475" cy="4537075"/>
          </a:xfrm>
          <a:prstGeom prst="rect">
            <a:avLst/>
          </a:prstGeom>
          <a:solidFill>
            <a:schemeClr val="bg1"/>
          </a:solidFill>
          <a:ln w="15875">
            <a:solidFill>
              <a:schemeClr val="tx1"/>
            </a:solidFill>
            <a:miter lim="800000"/>
            <a:headEnd/>
            <a:tailEnd/>
          </a:ln>
        </p:spPr>
        <p:txBody>
          <a:bodyPr/>
          <a:lstStyle/>
          <a:p>
            <a:pPr marL="342900" indent="-342900">
              <a:spcBef>
                <a:spcPct val="20000"/>
              </a:spcBef>
              <a:buFont typeface="Arial" pitchFamily="34" charset="0"/>
              <a:buNone/>
            </a:pPr>
            <a:r>
              <a:rPr lang="ja-JP" altLang="en-US" sz="1400">
                <a:latin typeface="Calibri" pitchFamily="34" charset="0"/>
              </a:rPr>
              <a:t>・廃藩置県</a:t>
            </a:r>
            <a:endParaRPr lang="en-US" altLang="ja-JP" sz="1400">
              <a:latin typeface="Calibri" pitchFamily="34" charset="0"/>
            </a:endParaRPr>
          </a:p>
          <a:p>
            <a:pPr marL="342900" indent="-342900">
              <a:spcBef>
                <a:spcPct val="20000"/>
              </a:spcBef>
              <a:buFont typeface="Arial" pitchFamily="34" charset="0"/>
              <a:buNone/>
            </a:pPr>
            <a:endParaRPr lang="en-US" altLang="ja-JP" sz="1400">
              <a:latin typeface="Calibri" pitchFamily="34" charset="0"/>
            </a:endParaRPr>
          </a:p>
          <a:p>
            <a:pPr marL="342900" indent="-342900">
              <a:spcBef>
                <a:spcPct val="20000"/>
              </a:spcBef>
              <a:buFont typeface="Arial" pitchFamily="34" charset="0"/>
              <a:buNone/>
            </a:pPr>
            <a:r>
              <a:rPr lang="ja-JP" altLang="en-US" sz="1400">
                <a:latin typeface="Calibri" pitchFamily="34" charset="0"/>
              </a:rPr>
              <a:t>・府県会規則</a:t>
            </a:r>
            <a:endParaRPr lang="en-US" altLang="ja-JP" sz="1400">
              <a:latin typeface="Calibri" pitchFamily="34" charset="0"/>
            </a:endParaRPr>
          </a:p>
          <a:p>
            <a:pPr marL="342900" indent="-342900">
              <a:spcBef>
                <a:spcPct val="20000"/>
              </a:spcBef>
              <a:buFont typeface="Arial" pitchFamily="34" charset="0"/>
              <a:buNone/>
            </a:pPr>
            <a:r>
              <a:rPr lang="ja-JP" altLang="en-US" sz="1400">
                <a:latin typeface="Calibri" pitchFamily="34" charset="0"/>
              </a:rPr>
              <a:t>・市制町村制</a:t>
            </a:r>
            <a:endParaRPr lang="en-US" altLang="ja-JP" sz="1400">
              <a:latin typeface="Calibri" pitchFamily="34" charset="0"/>
            </a:endParaRPr>
          </a:p>
          <a:p>
            <a:pPr marL="342900" indent="-342900">
              <a:spcBef>
                <a:spcPct val="20000"/>
              </a:spcBef>
              <a:buFont typeface="Arial" pitchFamily="34" charset="0"/>
              <a:buNone/>
            </a:pPr>
            <a:r>
              <a:rPr lang="ja-JP" altLang="en-US" sz="1400">
                <a:latin typeface="Calibri" pitchFamily="34" charset="0"/>
              </a:rPr>
              <a:t>・府県制</a:t>
            </a:r>
            <a:endParaRPr lang="en-US" altLang="ja-JP" sz="1400">
              <a:latin typeface="Calibri" pitchFamily="34" charset="0"/>
            </a:endParaRPr>
          </a:p>
          <a:p>
            <a:pPr marL="342900" indent="-342900">
              <a:spcBef>
                <a:spcPct val="20000"/>
              </a:spcBef>
              <a:buFont typeface="Arial" pitchFamily="34" charset="0"/>
              <a:buNone/>
            </a:pPr>
            <a:endParaRPr lang="en-US" altLang="ja-JP" sz="1400">
              <a:latin typeface="Calibri" pitchFamily="34" charset="0"/>
            </a:endParaRPr>
          </a:p>
          <a:p>
            <a:pPr marL="342900" indent="-342900">
              <a:spcBef>
                <a:spcPct val="20000"/>
              </a:spcBef>
              <a:buFont typeface="Arial" pitchFamily="34" charset="0"/>
              <a:buNone/>
            </a:pPr>
            <a:r>
              <a:rPr lang="ja-JP" altLang="en-US" sz="1400">
                <a:latin typeface="Calibri" pitchFamily="34" charset="0"/>
              </a:rPr>
              <a:t>・普通選挙（地方議会）</a:t>
            </a:r>
            <a:endParaRPr lang="en-US" altLang="ja-JP" sz="1400">
              <a:latin typeface="Calibri" pitchFamily="34" charset="0"/>
            </a:endParaRPr>
          </a:p>
          <a:p>
            <a:pPr marL="342900" indent="-342900">
              <a:spcBef>
                <a:spcPct val="20000"/>
              </a:spcBef>
              <a:buFont typeface="Arial" pitchFamily="34" charset="0"/>
              <a:buNone/>
            </a:pPr>
            <a:r>
              <a:rPr lang="ja-JP" altLang="en-US" sz="1400">
                <a:latin typeface="Calibri" pitchFamily="34" charset="0"/>
              </a:rPr>
              <a:t>・六大都市行政監督特例</a:t>
            </a:r>
            <a:endParaRPr lang="en-US" altLang="ja-JP" sz="1400">
              <a:latin typeface="Calibri" pitchFamily="34" charset="0"/>
            </a:endParaRPr>
          </a:p>
          <a:p>
            <a:pPr marL="342900" indent="-342900">
              <a:spcBef>
                <a:spcPct val="20000"/>
              </a:spcBef>
              <a:buFont typeface="Arial" pitchFamily="34" charset="0"/>
              <a:buNone/>
            </a:pPr>
            <a:endParaRPr lang="en-US" altLang="ja-JP" sz="1400">
              <a:latin typeface="Calibri" pitchFamily="34" charset="0"/>
            </a:endParaRPr>
          </a:p>
          <a:p>
            <a:pPr marL="342900" indent="-342900">
              <a:spcBef>
                <a:spcPct val="20000"/>
              </a:spcBef>
              <a:buFont typeface="Arial" pitchFamily="34" charset="0"/>
              <a:buNone/>
            </a:pPr>
            <a:r>
              <a:rPr lang="ja-JP" altLang="en-US" sz="1400">
                <a:latin typeface="Calibri" pitchFamily="34" charset="0"/>
              </a:rPr>
              <a:t>・東京都制（</a:t>
            </a:r>
            <a:r>
              <a:rPr lang="en-US" altLang="ja-JP" sz="1400">
                <a:latin typeface="Calibri" pitchFamily="34" charset="0"/>
              </a:rPr>
              <a:t>1943</a:t>
            </a:r>
            <a:r>
              <a:rPr lang="ja-JP" altLang="en-US" sz="1400">
                <a:latin typeface="Calibri" pitchFamily="34" charset="0"/>
              </a:rPr>
              <a:t>）</a:t>
            </a:r>
            <a:endParaRPr lang="en-US" altLang="ja-JP" sz="1400">
              <a:latin typeface="Calibri" pitchFamily="34" charset="0"/>
            </a:endParaRPr>
          </a:p>
          <a:p>
            <a:pPr marL="342900" indent="-342900">
              <a:spcBef>
                <a:spcPct val="20000"/>
              </a:spcBef>
              <a:buFont typeface="Arial" pitchFamily="34" charset="0"/>
              <a:buNone/>
            </a:pPr>
            <a:endParaRPr lang="en-US" altLang="ja-JP" sz="1400">
              <a:latin typeface="Calibri" pitchFamily="34" charset="0"/>
            </a:endParaRPr>
          </a:p>
          <a:p>
            <a:pPr marL="342900" indent="-342900">
              <a:spcBef>
                <a:spcPct val="20000"/>
              </a:spcBef>
              <a:buFont typeface="Arial" pitchFamily="34" charset="0"/>
              <a:buNone/>
            </a:pPr>
            <a:r>
              <a:rPr lang="ja-JP" altLang="en-US" sz="1400">
                <a:latin typeface="Calibri" pitchFamily="34" charset="0"/>
              </a:rPr>
              <a:t>・地方自治法</a:t>
            </a:r>
            <a:endParaRPr lang="en-US" altLang="ja-JP" sz="1400">
              <a:latin typeface="Calibri" pitchFamily="34" charset="0"/>
            </a:endParaRPr>
          </a:p>
          <a:p>
            <a:pPr marL="342900" indent="-342900">
              <a:spcBef>
                <a:spcPct val="20000"/>
              </a:spcBef>
              <a:buFont typeface="Arial" pitchFamily="34" charset="0"/>
              <a:buNone/>
            </a:pPr>
            <a:endParaRPr lang="en-US" altLang="ja-JP" sz="1400">
              <a:latin typeface="Calibri" pitchFamily="34" charset="0"/>
            </a:endParaRPr>
          </a:p>
          <a:p>
            <a:pPr marL="342900" indent="-342900">
              <a:spcBef>
                <a:spcPct val="20000"/>
              </a:spcBef>
              <a:buFont typeface="Arial" pitchFamily="34" charset="0"/>
              <a:buNone/>
            </a:pPr>
            <a:endParaRPr lang="en-US" altLang="ja-JP" sz="1400">
              <a:latin typeface="Calibri" pitchFamily="34" charset="0"/>
            </a:endParaRPr>
          </a:p>
          <a:p>
            <a:pPr marL="342900" indent="-342900">
              <a:spcBef>
                <a:spcPct val="20000"/>
              </a:spcBef>
              <a:buFont typeface="Arial" pitchFamily="34" charset="0"/>
              <a:buNone/>
            </a:pPr>
            <a:endParaRPr lang="en-US" altLang="ja-JP" sz="1400">
              <a:latin typeface="Calibri" pitchFamily="34" charset="0"/>
            </a:endParaRPr>
          </a:p>
          <a:p>
            <a:pPr marL="342900" indent="-342900">
              <a:spcBef>
                <a:spcPct val="20000"/>
              </a:spcBef>
              <a:buFont typeface="Arial" pitchFamily="34" charset="0"/>
              <a:buNone/>
            </a:pPr>
            <a:endParaRPr lang="en-US" altLang="ja-JP" sz="1400">
              <a:latin typeface="Calibri" pitchFamily="34" charset="0"/>
            </a:endParaRPr>
          </a:p>
          <a:p>
            <a:pPr marL="342900" indent="-342900">
              <a:spcBef>
                <a:spcPct val="20000"/>
              </a:spcBef>
              <a:buFont typeface="Arial" pitchFamily="34" charset="0"/>
              <a:buNone/>
            </a:pPr>
            <a:r>
              <a:rPr lang="ja-JP" altLang="en-US" sz="1400">
                <a:latin typeface="Calibri" pitchFamily="34" charset="0"/>
              </a:rPr>
              <a:t>・地方分権一括法（</a:t>
            </a:r>
            <a:r>
              <a:rPr lang="en-US" altLang="ja-JP" sz="1400">
                <a:latin typeface="Calibri" pitchFamily="34" charset="0"/>
              </a:rPr>
              <a:t>1999</a:t>
            </a:r>
            <a:r>
              <a:rPr lang="ja-JP" altLang="en-US" sz="1400">
                <a:latin typeface="Calibri" pitchFamily="34" charset="0"/>
              </a:rPr>
              <a:t>）</a:t>
            </a:r>
          </a:p>
        </p:txBody>
      </p:sp>
      <p:sp>
        <p:nvSpPr>
          <p:cNvPr id="8" name="コンテンツ プレースホルダ 2"/>
          <p:cNvSpPr txBox="1">
            <a:spLocks/>
          </p:cNvSpPr>
          <p:nvPr/>
        </p:nvSpPr>
        <p:spPr>
          <a:xfrm>
            <a:off x="6681788" y="981075"/>
            <a:ext cx="2657475" cy="4525963"/>
          </a:xfrm>
          <a:prstGeom prst="rect">
            <a:avLst/>
          </a:prstGeom>
        </p:spPr>
        <p:txBody>
          <a:bodyPr>
            <a:normAutofit/>
          </a:bodyPr>
          <a:lstStyle/>
          <a:p>
            <a:pPr marL="342900" indent="-342900" fontAlgn="auto">
              <a:spcBef>
                <a:spcPct val="20000"/>
              </a:spcBef>
              <a:spcAft>
                <a:spcPts val="0"/>
              </a:spcAft>
              <a:buFont typeface="Arial" pitchFamily="34" charset="0"/>
              <a:buNone/>
              <a:defRPr/>
            </a:pPr>
            <a:endParaRPr lang="en-US" altLang="ja-JP" sz="1400" dirty="0">
              <a:latin typeface="+mn-lt"/>
              <a:ea typeface="+mn-ea"/>
            </a:endParaRPr>
          </a:p>
          <a:p>
            <a:pPr marL="342900" indent="-342900" fontAlgn="auto">
              <a:spcBef>
                <a:spcPct val="20000"/>
              </a:spcBef>
              <a:spcAft>
                <a:spcPts val="0"/>
              </a:spcAft>
              <a:buFont typeface="Arial" pitchFamily="34" charset="0"/>
              <a:buNone/>
              <a:defRPr/>
            </a:pPr>
            <a:endParaRPr lang="en-US" altLang="ja-JP" sz="1400" dirty="0">
              <a:latin typeface="+mn-lt"/>
              <a:ea typeface="+mn-ea"/>
            </a:endParaRPr>
          </a:p>
          <a:p>
            <a:pPr marL="342900" indent="-342900" fontAlgn="auto">
              <a:spcBef>
                <a:spcPct val="20000"/>
              </a:spcBef>
              <a:spcAft>
                <a:spcPts val="0"/>
              </a:spcAft>
              <a:buFont typeface="Arial" pitchFamily="34" charset="0"/>
              <a:buNone/>
              <a:defRPr/>
            </a:pPr>
            <a:endParaRPr lang="en-US" altLang="ja-JP" sz="1400" dirty="0">
              <a:latin typeface="+mn-lt"/>
              <a:ea typeface="+mn-ea"/>
            </a:endParaRPr>
          </a:p>
          <a:p>
            <a:pPr marL="342900" indent="-342900" fontAlgn="auto">
              <a:spcBef>
                <a:spcPct val="20000"/>
              </a:spcBef>
              <a:spcAft>
                <a:spcPts val="0"/>
              </a:spcAft>
              <a:buFont typeface="Arial" pitchFamily="34" charset="0"/>
              <a:buNone/>
              <a:defRPr/>
            </a:pPr>
            <a:endParaRPr lang="ja-JP" altLang="en-US" sz="1400" dirty="0">
              <a:latin typeface="+mn-lt"/>
              <a:ea typeface="+mn-ea"/>
            </a:endParaRPr>
          </a:p>
        </p:txBody>
      </p:sp>
      <p:sp>
        <p:nvSpPr>
          <p:cNvPr id="9" name="コンテンツ プレースホルダ 2"/>
          <p:cNvSpPr txBox="1">
            <a:spLocks/>
          </p:cNvSpPr>
          <p:nvPr/>
        </p:nvSpPr>
        <p:spPr>
          <a:xfrm>
            <a:off x="6681788" y="979488"/>
            <a:ext cx="2657475" cy="4537075"/>
          </a:xfrm>
          <a:prstGeom prst="rect">
            <a:avLst/>
          </a:prstGeom>
          <a:ln w="15875">
            <a:solidFill>
              <a:schemeClr val="tx1"/>
            </a:solidFill>
          </a:ln>
        </p:spPr>
        <p:txBody>
          <a:bodyPr>
            <a:normAutofit/>
          </a:bodyPr>
          <a:lstStyle/>
          <a:p>
            <a:pPr marL="342900" indent="-342900" fontAlgn="auto">
              <a:spcBef>
                <a:spcPct val="20000"/>
              </a:spcBef>
              <a:spcAft>
                <a:spcPts val="0"/>
              </a:spcAft>
              <a:buFont typeface="Arial" pitchFamily="34" charset="0"/>
              <a:buNone/>
              <a:defRPr/>
            </a:pPr>
            <a:endParaRPr lang="en-US" altLang="ja-JP" sz="1400" dirty="0">
              <a:latin typeface="+mn-lt"/>
              <a:ea typeface="+mn-ea"/>
            </a:endParaRPr>
          </a:p>
          <a:p>
            <a:pPr marL="342900" indent="-342900" fontAlgn="auto">
              <a:spcBef>
                <a:spcPct val="20000"/>
              </a:spcBef>
              <a:spcAft>
                <a:spcPts val="0"/>
              </a:spcAft>
              <a:buFont typeface="Arial" pitchFamily="34" charset="0"/>
              <a:buNone/>
              <a:defRPr/>
            </a:pPr>
            <a:endParaRPr lang="en-US" altLang="ja-JP" sz="1400" dirty="0">
              <a:latin typeface="+mn-lt"/>
              <a:ea typeface="+mn-ea"/>
            </a:endParaRPr>
          </a:p>
          <a:p>
            <a:pPr marL="342900" indent="-342900" fontAlgn="auto">
              <a:spcBef>
                <a:spcPct val="20000"/>
              </a:spcBef>
              <a:spcAft>
                <a:spcPts val="0"/>
              </a:spcAft>
              <a:buFont typeface="Arial" pitchFamily="34" charset="0"/>
              <a:buNone/>
              <a:defRPr/>
            </a:pPr>
            <a:r>
              <a:rPr lang="ja-JP" altLang="en-US" sz="1400" dirty="0">
                <a:latin typeface="+mn-lt"/>
                <a:ea typeface="+mn-ea"/>
              </a:rPr>
              <a:t>・明治の合併</a:t>
            </a:r>
            <a:endParaRPr lang="en-US" altLang="ja-JP" sz="1400" dirty="0">
              <a:latin typeface="+mn-lt"/>
              <a:ea typeface="+mn-ea"/>
            </a:endParaRPr>
          </a:p>
          <a:p>
            <a:pPr marL="342900" indent="-342900" fontAlgn="auto">
              <a:spcBef>
                <a:spcPct val="20000"/>
              </a:spcBef>
              <a:spcAft>
                <a:spcPts val="0"/>
              </a:spcAft>
              <a:buFont typeface="Arial" pitchFamily="34" charset="0"/>
              <a:buNone/>
              <a:defRPr/>
            </a:pPr>
            <a:r>
              <a:rPr lang="ja-JP" altLang="en-US" sz="1400" dirty="0">
                <a:latin typeface="+mn-lt"/>
                <a:ea typeface="+mn-ea"/>
              </a:rPr>
              <a:t>・４７道府県体制</a:t>
            </a:r>
            <a:endParaRPr lang="en-US" altLang="ja-JP" sz="1400" dirty="0">
              <a:latin typeface="+mn-lt"/>
              <a:ea typeface="+mn-ea"/>
            </a:endParaRPr>
          </a:p>
          <a:p>
            <a:pPr marL="342900" indent="-342900" fontAlgn="auto">
              <a:spcBef>
                <a:spcPct val="20000"/>
              </a:spcBef>
              <a:spcAft>
                <a:spcPts val="0"/>
              </a:spcAft>
              <a:buFont typeface="Arial" pitchFamily="34" charset="0"/>
              <a:buNone/>
              <a:defRPr/>
            </a:pPr>
            <a:endParaRPr lang="en-US" altLang="ja-JP" sz="1400" dirty="0">
              <a:latin typeface="+mn-lt"/>
              <a:ea typeface="+mn-ea"/>
            </a:endParaRPr>
          </a:p>
          <a:p>
            <a:pPr marL="342900" indent="-342900" fontAlgn="auto">
              <a:spcBef>
                <a:spcPct val="20000"/>
              </a:spcBef>
              <a:spcAft>
                <a:spcPts val="0"/>
              </a:spcAft>
              <a:buFont typeface="Arial" pitchFamily="34" charset="0"/>
              <a:buNone/>
              <a:defRPr/>
            </a:pPr>
            <a:endParaRPr lang="en-US" altLang="ja-JP" sz="1400" dirty="0">
              <a:latin typeface="+mn-lt"/>
              <a:ea typeface="+mn-ea"/>
            </a:endParaRPr>
          </a:p>
          <a:p>
            <a:pPr marL="342900" indent="-342900" fontAlgn="auto">
              <a:spcBef>
                <a:spcPct val="20000"/>
              </a:spcBef>
              <a:spcAft>
                <a:spcPts val="0"/>
              </a:spcAft>
              <a:buFont typeface="Arial" pitchFamily="34" charset="0"/>
              <a:buNone/>
              <a:defRPr/>
            </a:pPr>
            <a:endParaRPr lang="en-US" altLang="ja-JP" sz="1400" dirty="0">
              <a:latin typeface="+mn-lt"/>
              <a:ea typeface="+mn-ea"/>
            </a:endParaRPr>
          </a:p>
          <a:p>
            <a:pPr marL="342900" indent="-342900" fontAlgn="auto">
              <a:spcBef>
                <a:spcPct val="20000"/>
              </a:spcBef>
              <a:spcAft>
                <a:spcPts val="0"/>
              </a:spcAft>
              <a:buFont typeface="Arial" pitchFamily="34" charset="0"/>
              <a:buNone/>
              <a:defRPr/>
            </a:pPr>
            <a:r>
              <a:rPr lang="ja-JP" altLang="en-US" sz="1400" dirty="0">
                <a:latin typeface="+mn-lt"/>
                <a:ea typeface="+mn-ea"/>
              </a:rPr>
              <a:t>・州庁構想</a:t>
            </a:r>
            <a:endParaRPr lang="en-US" altLang="ja-JP" sz="1400" dirty="0">
              <a:latin typeface="+mn-lt"/>
              <a:ea typeface="+mn-ea"/>
            </a:endParaRPr>
          </a:p>
          <a:p>
            <a:pPr marL="342900" indent="-342900" fontAlgn="auto">
              <a:spcBef>
                <a:spcPct val="20000"/>
              </a:spcBef>
              <a:spcAft>
                <a:spcPts val="0"/>
              </a:spcAft>
              <a:buFont typeface="Arial" pitchFamily="34" charset="0"/>
              <a:buNone/>
              <a:defRPr/>
            </a:pPr>
            <a:endParaRPr lang="en-US" altLang="ja-JP" sz="1400" dirty="0">
              <a:latin typeface="+mn-lt"/>
              <a:ea typeface="+mn-ea"/>
            </a:endParaRPr>
          </a:p>
          <a:p>
            <a:pPr marL="342900" indent="-342900" fontAlgn="auto">
              <a:spcBef>
                <a:spcPct val="20000"/>
              </a:spcBef>
              <a:spcAft>
                <a:spcPts val="0"/>
              </a:spcAft>
              <a:buFont typeface="Arial" pitchFamily="34" charset="0"/>
              <a:buNone/>
              <a:defRPr/>
            </a:pPr>
            <a:endParaRPr lang="en-US" altLang="ja-JP" sz="1400" dirty="0">
              <a:latin typeface="+mn-lt"/>
              <a:ea typeface="+mn-ea"/>
            </a:endParaRPr>
          </a:p>
          <a:p>
            <a:pPr marL="342900" indent="-342900" fontAlgn="auto">
              <a:spcBef>
                <a:spcPct val="20000"/>
              </a:spcBef>
              <a:spcAft>
                <a:spcPts val="0"/>
              </a:spcAft>
              <a:buFont typeface="Arial" pitchFamily="34" charset="0"/>
              <a:buNone/>
              <a:defRPr/>
            </a:pPr>
            <a:endParaRPr lang="en-US" altLang="ja-JP" sz="1400" dirty="0">
              <a:latin typeface="+mn-lt"/>
              <a:ea typeface="+mn-ea"/>
            </a:endParaRPr>
          </a:p>
          <a:p>
            <a:pPr marL="342900" indent="-342900" fontAlgn="auto">
              <a:spcBef>
                <a:spcPct val="20000"/>
              </a:spcBef>
              <a:spcAft>
                <a:spcPts val="0"/>
              </a:spcAft>
              <a:buFont typeface="Arial" pitchFamily="34" charset="0"/>
              <a:buNone/>
              <a:defRPr/>
            </a:pPr>
            <a:endParaRPr lang="en-US" altLang="ja-JP" sz="1400" dirty="0">
              <a:latin typeface="+mn-lt"/>
              <a:ea typeface="+mn-ea"/>
            </a:endParaRPr>
          </a:p>
          <a:p>
            <a:pPr marL="342900" indent="-342900" fontAlgn="auto">
              <a:spcBef>
                <a:spcPct val="20000"/>
              </a:spcBef>
              <a:spcAft>
                <a:spcPts val="0"/>
              </a:spcAft>
              <a:buFont typeface="Arial" pitchFamily="34" charset="0"/>
              <a:buNone/>
              <a:defRPr/>
            </a:pPr>
            <a:r>
              <a:rPr lang="ja-JP" altLang="en-US" sz="1400" dirty="0">
                <a:latin typeface="+mn-lt"/>
                <a:ea typeface="+mn-ea"/>
              </a:rPr>
              <a:t>・昭和の合併</a:t>
            </a:r>
            <a:endParaRPr lang="en-US" altLang="ja-JP" sz="1400" dirty="0">
              <a:latin typeface="+mn-lt"/>
              <a:ea typeface="+mn-ea"/>
            </a:endParaRPr>
          </a:p>
          <a:p>
            <a:pPr marL="342900" indent="-342900" fontAlgn="auto">
              <a:spcBef>
                <a:spcPct val="20000"/>
              </a:spcBef>
              <a:spcAft>
                <a:spcPts val="0"/>
              </a:spcAft>
              <a:buFont typeface="Arial" pitchFamily="34" charset="0"/>
              <a:buNone/>
              <a:defRPr/>
            </a:pPr>
            <a:endParaRPr lang="en-US" altLang="ja-JP" sz="1400" dirty="0">
              <a:latin typeface="+mn-lt"/>
              <a:ea typeface="+mn-ea"/>
            </a:endParaRPr>
          </a:p>
          <a:p>
            <a:pPr marL="342900" indent="-342900" fontAlgn="auto">
              <a:spcBef>
                <a:spcPct val="20000"/>
              </a:spcBef>
              <a:spcAft>
                <a:spcPts val="0"/>
              </a:spcAft>
              <a:buFont typeface="Arial" pitchFamily="34" charset="0"/>
              <a:buNone/>
              <a:defRPr/>
            </a:pPr>
            <a:endParaRPr lang="en-US" altLang="ja-JP" sz="1400" dirty="0">
              <a:latin typeface="+mn-lt"/>
              <a:ea typeface="+mn-ea"/>
            </a:endParaRPr>
          </a:p>
          <a:p>
            <a:pPr marL="342900" indent="-342900" fontAlgn="auto">
              <a:spcBef>
                <a:spcPct val="20000"/>
              </a:spcBef>
              <a:spcAft>
                <a:spcPts val="0"/>
              </a:spcAft>
              <a:buFont typeface="Arial" pitchFamily="34" charset="0"/>
              <a:buNone/>
              <a:defRPr/>
            </a:pPr>
            <a:endParaRPr lang="en-US" altLang="ja-JP" sz="1400" dirty="0">
              <a:latin typeface="+mn-lt"/>
              <a:ea typeface="+mn-ea"/>
            </a:endParaRPr>
          </a:p>
          <a:p>
            <a:pPr marL="342900" indent="-342900" fontAlgn="auto">
              <a:spcBef>
                <a:spcPct val="20000"/>
              </a:spcBef>
              <a:spcAft>
                <a:spcPts val="0"/>
              </a:spcAft>
              <a:buFont typeface="Arial" pitchFamily="34" charset="0"/>
              <a:buNone/>
              <a:defRPr/>
            </a:pPr>
            <a:r>
              <a:rPr lang="ja-JP" altLang="en-US" sz="1400" dirty="0">
                <a:latin typeface="+mn-lt"/>
                <a:ea typeface="+mn-ea"/>
              </a:rPr>
              <a:t>・平成の合併</a:t>
            </a:r>
            <a:endParaRPr lang="en-US" altLang="ja-JP" sz="1400" dirty="0">
              <a:latin typeface="+mn-lt"/>
              <a:ea typeface="+mn-ea"/>
            </a:endParaRPr>
          </a:p>
        </p:txBody>
      </p:sp>
      <p:sp>
        <p:nvSpPr>
          <p:cNvPr id="29703" name="テキスト ボックス 12"/>
          <p:cNvSpPr txBox="1">
            <a:spLocks noChangeArrowheads="1"/>
          </p:cNvSpPr>
          <p:nvPr/>
        </p:nvSpPr>
        <p:spPr bwMode="auto">
          <a:xfrm flipH="1">
            <a:off x="2720975" y="6078538"/>
            <a:ext cx="6553200" cy="574675"/>
          </a:xfrm>
          <a:prstGeom prst="rect">
            <a:avLst/>
          </a:prstGeom>
          <a:solidFill>
            <a:srgbClr val="FFFF00">
              <a:alpha val="45097"/>
            </a:srgbClr>
          </a:solidFill>
          <a:ln w="53975" cmpd="thickThin">
            <a:solidFill>
              <a:srgbClr val="000000"/>
            </a:solidFill>
            <a:miter lim="800000"/>
            <a:headEnd/>
            <a:tailEnd/>
          </a:ln>
        </p:spPr>
        <p:txBody>
          <a:bodyPr lIns="36000" tIns="108000" rIns="36000" bIns="36000"/>
          <a:lstStyle/>
          <a:p>
            <a:pPr algn="ctr"/>
            <a:r>
              <a:rPr lang="ja-JP" altLang="en-US">
                <a:ea typeface="ＤＨＰ特太ゴシック体"/>
                <a:cs typeface="ＤＨＰ特太ゴシック体"/>
              </a:rPr>
              <a:t>日本社会の変容に対応できる地方自治制度が問われている</a:t>
            </a:r>
            <a:endParaRPr lang="en-US" altLang="ja-JP">
              <a:ea typeface="ＤＨＰ特太ゴシック体"/>
              <a:cs typeface="ＤＨＰ特太ゴシック体"/>
            </a:endParaRPr>
          </a:p>
          <a:p>
            <a:endParaRPr lang="en-US" altLang="ja-JP" sz="1400" b="1"/>
          </a:p>
        </p:txBody>
      </p:sp>
      <p:sp>
        <p:nvSpPr>
          <p:cNvPr id="29704" name="テキスト ボックス 16"/>
          <p:cNvSpPr txBox="1">
            <a:spLocks noChangeArrowheads="1"/>
          </p:cNvSpPr>
          <p:nvPr/>
        </p:nvSpPr>
        <p:spPr bwMode="auto">
          <a:xfrm>
            <a:off x="776288" y="692150"/>
            <a:ext cx="1944687" cy="369888"/>
          </a:xfrm>
          <a:prstGeom prst="rect">
            <a:avLst/>
          </a:prstGeom>
          <a:noFill/>
          <a:ln w="9525">
            <a:noFill/>
            <a:miter lim="800000"/>
            <a:headEnd/>
            <a:tailEnd/>
          </a:ln>
        </p:spPr>
        <p:txBody>
          <a:bodyPr>
            <a:spAutoFit/>
          </a:bodyPr>
          <a:lstStyle/>
          <a:p>
            <a:endParaRPr lang="ja-JP" altLang="en-US"/>
          </a:p>
        </p:txBody>
      </p:sp>
      <p:sp>
        <p:nvSpPr>
          <p:cNvPr id="22" name="角丸四角形 21"/>
          <p:cNvSpPr/>
          <p:nvPr/>
        </p:nvSpPr>
        <p:spPr>
          <a:xfrm>
            <a:off x="776288" y="908050"/>
            <a:ext cx="1584325" cy="360363"/>
          </a:xfrm>
          <a:prstGeom prst="roundRect">
            <a:avLst/>
          </a:prstGeom>
          <a:solidFill>
            <a:srgbClr val="CCECFF"/>
          </a:solidFill>
          <a:ln w="19050">
            <a:solidFill>
              <a:srgbClr val="66CCFF"/>
            </a:solidFill>
          </a:ln>
        </p:spPr>
        <p:style>
          <a:lnRef idx="1">
            <a:schemeClr val="accent6"/>
          </a:lnRef>
          <a:fillRef idx="2">
            <a:schemeClr val="accent6"/>
          </a:fillRef>
          <a:effectRef idx="1">
            <a:schemeClr val="accent6"/>
          </a:effectRef>
          <a:fontRef idx="minor">
            <a:schemeClr val="dk1"/>
          </a:fontRef>
        </p:style>
        <p:txBody>
          <a:bodyPr anchor="ctr"/>
          <a:lstStyle/>
          <a:p>
            <a:pPr algn="ctr">
              <a:defRPr/>
            </a:pPr>
            <a:r>
              <a:rPr lang="ja-JP" altLang="en-US" sz="1400" dirty="0">
                <a:solidFill>
                  <a:prstClr val="black"/>
                </a:solidFill>
                <a:latin typeface="ＭＳ Ｐゴシック"/>
              </a:rPr>
              <a:t>近代日本の建設</a:t>
            </a:r>
          </a:p>
        </p:txBody>
      </p:sp>
      <p:sp>
        <p:nvSpPr>
          <p:cNvPr id="23" name="角丸四角形 22"/>
          <p:cNvSpPr/>
          <p:nvPr/>
        </p:nvSpPr>
        <p:spPr>
          <a:xfrm>
            <a:off x="776288" y="1987550"/>
            <a:ext cx="1584325" cy="360363"/>
          </a:xfrm>
          <a:prstGeom prst="roundRect">
            <a:avLst/>
          </a:prstGeom>
          <a:solidFill>
            <a:srgbClr val="CCECFF"/>
          </a:solidFill>
          <a:ln w="19050">
            <a:solidFill>
              <a:srgbClr val="66CCFF"/>
            </a:solidFill>
          </a:ln>
        </p:spPr>
        <p:style>
          <a:lnRef idx="1">
            <a:schemeClr val="accent6"/>
          </a:lnRef>
          <a:fillRef idx="2">
            <a:schemeClr val="accent6"/>
          </a:fillRef>
          <a:effectRef idx="1">
            <a:schemeClr val="accent6"/>
          </a:effectRef>
          <a:fontRef idx="minor">
            <a:schemeClr val="dk1"/>
          </a:fontRef>
        </p:style>
        <p:txBody>
          <a:bodyPr anchor="ctr"/>
          <a:lstStyle/>
          <a:p>
            <a:pPr algn="ctr">
              <a:defRPr/>
            </a:pPr>
            <a:r>
              <a:rPr lang="ja-JP" altLang="en-US" sz="1400" dirty="0">
                <a:solidFill>
                  <a:prstClr val="black"/>
                </a:solidFill>
                <a:latin typeface="ＭＳ Ｐゴシック"/>
              </a:rPr>
              <a:t>大正デモクラシー</a:t>
            </a:r>
          </a:p>
        </p:txBody>
      </p:sp>
      <p:sp>
        <p:nvSpPr>
          <p:cNvPr id="24" name="角丸四角形 23"/>
          <p:cNvSpPr/>
          <p:nvPr/>
        </p:nvSpPr>
        <p:spPr>
          <a:xfrm>
            <a:off x="776288" y="3068638"/>
            <a:ext cx="1584325" cy="360362"/>
          </a:xfrm>
          <a:prstGeom prst="roundRect">
            <a:avLst/>
          </a:prstGeom>
          <a:solidFill>
            <a:srgbClr val="CCECFF"/>
          </a:solidFill>
          <a:ln w="19050">
            <a:solidFill>
              <a:srgbClr val="66CCFF"/>
            </a:solidFill>
          </a:ln>
        </p:spPr>
        <p:style>
          <a:lnRef idx="1">
            <a:schemeClr val="accent6"/>
          </a:lnRef>
          <a:fillRef idx="2">
            <a:schemeClr val="accent6"/>
          </a:fillRef>
          <a:effectRef idx="1">
            <a:schemeClr val="accent6"/>
          </a:effectRef>
          <a:fontRef idx="minor">
            <a:schemeClr val="dk1"/>
          </a:fontRef>
        </p:style>
        <p:txBody>
          <a:bodyPr anchor="ctr"/>
          <a:lstStyle/>
          <a:p>
            <a:pPr algn="ctr">
              <a:defRPr/>
            </a:pPr>
            <a:r>
              <a:rPr lang="ja-JP" altLang="en-US" sz="1400" dirty="0">
                <a:solidFill>
                  <a:prstClr val="black"/>
                </a:solidFill>
                <a:latin typeface="ＭＳ Ｐゴシック"/>
              </a:rPr>
              <a:t>戦時体制</a:t>
            </a:r>
          </a:p>
        </p:txBody>
      </p:sp>
      <p:sp>
        <p:nvSpPr>
          <p:cNvPr id="25" name="角丸四角形 24"/>
          <p:cNvSpPr/>
          <p:nvPr/>
        </p:nvSpPr>
        <p:spPr>
          <a:xfrm>
            <a:off x="776288" y="3571875"/>
            <a:ext cx="1584325" cy="360363"/>
          </a:xfrm>
          <a:prstGeom prst="roundRect">
            <a:avLst/>
          </a:prstGeom>
          <a:solidFill>
            <a:srgbClr val="CCECFF"/>
          </a:solidFill>
          <a:ln w="19050">
            <a:solidFill>
              <a:srgbClr val="66CCFF"/>
            </a:solidFill>
          </a:ln>
        </p:spPr>
        <p:style>
          <a:lnRef idx="1">
            <a:schemeClr val="accent6"/>
          </a:lnRef>
          <a:fillRef idx="2">
            <a:schemeClr val="accent6"/>
          </a:fillRef>
          <a:effectRef idx="1">
            <a:schemeClr val="accent6"/>
          </a:effectRef>
          <a:fontRef idx="minor">
            <a:schemeClr val="dk1"/>
          </a:fontRef>
        </p:style>
        <p:txBody>
          <a:bodyPr anchor="ctr"/>
          <a:lstStyle/>
          <a:p>
            <a:pPr algn="ctr">
              <a:defRPr/>
            </a:pPr>
            <a:r>
              <a:rPr lang="ja-JP" altLang="en-US" sz="1400" dirty="0">
                <a:solidFill>
                  <a:prstClr val="black"/>
                </a:solidFill>
                <a:latin typeface="ＭＳ Ｐゴシック"/>
              </a:rPr>
              <a:t>敗戦と民主化</a:t>
            </a:r>
          </a:p>
        </p:txBody>
      </p:sp>
      <p:sp>
        <p:nvSpPr>
          <p:cNvPr id="26" name="角丸四角形 25"/>
          <p:cNvSpPr/>
          <p:nvPr/>
        </p:nvSpPr>
        <p:spPr>
          <a:xfrm>
            <a:off x="776288" y="4076700"/>
            <a:ext cx="1584325" cy="360363"/>
          </a:xfrm>
          <a:prstGeom prst="roundRect">
            <a:avLst/>
          </a:prstGeom>
          <a:solidFill>
            <a:srgbClr val="CCECFF"/>
          </a:solidFill>
          <a:ln w="19050">
            <a:solidFill>
              <a:srgbClr val="66CCFF"/>
            </a:solidFill>
          </a:ln>
        </p:spPr>
        <p:style>
          <a:lnRef idx="1">
            <a:schemeClr val="accent6"/>
          </a:lnRef>
          <a:fillRef idx="2">
            <a:schemeClr val="accent6"/>
          </a:fillRef>
          <a:effectRef idx="1">
            <a:schemeClr val="accent6"/>
          </a:effectRef>
          <a:fontRef idx="minor">
            <a:schemeClr val="dk1"/>
          </a:fontRef>
        </p:style>
        <p:txBody>
          <a:bodyPr anchor="ctr"/>
          <a:lstStyle/>
          <a:p>
            <a:pPr algn="ctr">
              <a:defRPr/>
            </a:pPr>
            <a:r>
              <a:rPr lang="ja-JP" altLang="en-US" sz="1400" dirty="0">
                <a:solidFill>
                  <a:prstClr val="black"/>
                </a:solidFill>
                <a:latin typeface="ＭＳ Ｐゴシック"/>
              </a:rPr>
              <a:t>復興</a:t>
            </a:r>
          </a:p>
        </p:txBody>
      </p:sp>
      <p:sp>
        <p:nvSpPr>
          <p:cNvPr id="27" name="角丸四角形 26"/>
          <p:cNvSpPr/>
          <p:nvPr/>
        </p:nvSpPr>
        <p:spPr>
          <a:xfrm>
            <a:off x="776288" y="4437063"/>
            <a:ext cx="1584325" cy="358775"/>
          </a:xfrm>
          <a:prstGeom prst="roundRect">
            <a:avLst/>
          </a:prstGeom>
          <a:solidFill>
            <a:srgbClr val="CCECFF"/>
          </a:solidFill>
          <a:ln w="19050">
            <a:solidFill>
              <a:srgbClr val="66CCFF"/>
            </a:solidFill>
          </a:ln>
        </p:spPr>
        <p:style>
          <a:lnRef idx="1">
            <a:schemeClr val="accent6"/>
          </a:lnRef>
          <a:fillRef idx="2">
            <a:schemeClr val="accent6"/>
          </a:fillRef>
          <a:effectRef idx="1">
            <a:schemeClr val="accent6"/>
          </a:effectRef>
          <a:fontRef idx="minor">
            <a:schemeClr val="dk1"/>
          </a:fontRef>
        </p:style>
        <p:txBody>
          <a:bodyPr anchor="ctr"/>
          <a:lstStyle/>
          <a:p>
            <a:pPr algn="ctr">
              <a:defRPr/>
            </a:pPr>
            <a:r>
              <a:rPr lang="ja-JP" altLang="en-US" sz="1400" dirty="0">
                <a:solidFill>
                  <a:prstClr val="black"/>
                </a:solidFill>
                <a:latin typeface="ＭＳ Ｐゴシック"/>
              </a:rPr>
              <a:t>高度成長</a:t>
            </a:r>
          </a:p>
        </p:txBody>
      </p:sp>
      <p:sp>
        <p:nvSpPr>
          <p:cNvPr id="28" name="角丸四角形 27"/>
          <p:cNvSpPr/>
          <p:nvPr/>
        </p:nvSpPr>
        <p:spPr>
          <a:xfrm>
            <a:off x="776288" y="5011738"/>
            <a:ext cx="1584325" cy="360362"/>
          </a:xfrm>
          <a:prstGeom prst="roundRect">
            <a:avLst/>
          </a:prstGeom>
          <a:solidFill>
            <a:srgbClr val="CCECFF"/>
          </a:solidFill>
          <a:ln w="19050">
            <a:solidFill>
              <a:srgbClr val="66CCFF"/>
            </a:solidFill>
          </a:ln>
        </p:spPr>
        <p:style>
          <a:lnRef idx="1">
            <a:schemeClr val="accent6"/>
          </a:lnRef>
          <a:fillRef idx="2">
            <a:schemeClr val="accent6"/>
          </a:fillRef>
          <a:effectRef idx="1">
            <a:schemeClr val="accent6"/>
          </a:effectRef>
          <a:fontRef idx="minor">
            <a:schemeClr val="dk1"/>
          </a:fontRef>
        </p:style>
        <p:txBody>
          <a:bodyPr anchor="ctr"/>
          <a:lstStyle/>
          <a:p>
            <a:pPr algn="ctr">
              <a:defRPr/>
            </a:pPr>
            <a:r>
              <a:rPr lang="ja-JP" altLang="en-US" sz="1400" dirty="0">
                <a:solidFill>
                  <a:prstClr val="black"/>
                </a:solidFill>
                <a:latin typeface="ＭＳ Ｐゴシック"/>
              </a:rPr>
              <a:t>日本社会の成熟</a:t>
            </a:r>
          </a:p>
        </p:txBody>
      </p:sp>
      <p:sp>
        <p:nvSpPr>
          <p:cNvPr id="29" name="角丸四角形 28"/>
          <p:cNvSpPr/>
          <p:nvPr/>
        </p:nvSpPr>
        <p:spPr>
          <a:xfrm>
            <a:off x="776288" y="5588000"/>
            <a:ext cx="1584325" cy="360363"/>
          </a:xfrm>
          <a:prstGeom prst="roundRect">
            <a:avLst/>
          </a:prstGeom>
          <a:solidFill>
            <a:srgbClr val="CCECFF"/>
          </a:solidFill>
          <a:ln w="19050">
            <a:solidFill>
              <a:srgbClr val="66CCFF"/>
            </a:solidFill>
          </a:ln>
        </p:spPr>
        <p:style>
          <a:lnRef idx="1">
            <a:schemeClr val="accent6"/>
          </a:lnRef>
          <a:fillRef idx="2">
            <a:schemeClr val="accent6"/>
          </a:fillRef>
          <a:effectRef idx="1">
            <a:schemeClr val="accent6"/>
          </a:effectRef>
          <a:fontRef idx="minor">
            <a:schemeClr val="dk1"/>
          </a:fontRef>
        </p:style>
        <p:txBody>
          <a:bodyPr anchor="ctr"/>
          <a:lstStyle/>
          <a:p>
            <a:pPr algn="ctr">
              <a:defRPr/>
            </a:pPr>
            <a:r>
              <a:rPr lang="ja-JP" altLang="en-US" sz="1400" dirty="0">
                <a:solidFill>
                  <a:prstClr val="black"/>
                </a:solidFill>
                <a:latin typeface="ＭＳ Ｐゴシック"/>
              </a:rPr>
              <a:t>人口減少</a:t>
            </a:r>
          </a:p>
        </p:txBody>
      </p:sp>
      <p:sp>
        <p:nvSpPr>
          <p:cNvPr id="30" name="角丸四角形 29"/>
          <p:cNvSpPr/>
          <p:nvPr/>
        </p:nvSpPr>
        <p:spPr>
          <a:xfrm>
            <a:off x="776288" y="5948363"/>
            <a:ext cx="1584325" cy="360362"/>
          </a:xfrm>
          <a:prstGeom prst="roundRect">
            <a:avLst/>
          </a:prstGeom>
          <a:solidFill>
            <a:srgbClr val="CCECFF"/>
          </a:solidFill>
          <a:ln w="19050">
            <a:solidFill>
              <a:srgbClr val="66CCFF"/>
            </a:solidFill>
          </a:ln>
        </p:spPr>
        <p:style>
          <a:lnRef idx="1">
            <a:schemeClr val="accent6"/>
          </a:lnRef>
          <a:fillRef idx="2">
            <a:schemeClr val="accent6"/>
          </a:fillRef>
          <a:effectRef idx="1">
            <a:schemeClr val="accent6"/>
          </a:effectRef>
          <a:fontRef idx="minor">
            <a:schemeClr val="dk1"/>
          </a:fontRef>
        </p:style>
        <p:txBody>
          <a:bodyPr anchor="ctr"/>
          <a:lstStyle/>
          <a:p>
            <a:pPr algn="ctr">
              <a:defRPr/>
            </a:pPr>
            <a:r>
              <a:rPr lang="ja-JP" altLang="en-US" sz="1400" dirty="0">
                <a:solidFill>
                  <a:prstClr val="black"/>
                </a:solidFill>
                <a:latin typeface="ＭＳ Ｐゴシック"/>
              </a:rPr>
              <a:t>超高齢社会</a:t>
            </a:r>
          </a:p>
        </p:txBody>
      </p:sp>
      <p:sp>
        <p:nvSpPr>
          <p:cNvPr id="31" name="角丸四角形 30"/>
          <p:cNvSpPr/>
          <p:nvPr/>
        </p:nvSpPr>
        <p:spPr>
          <a:xfrm>
            <a:off x="776288" y="6308725"/>
            <a:ext cx="1584325" cy="360363"/>
          </a:xfrm>
          <a:prstGeom prst="roundRect">
            <a:avLst/>
          </a:prstGeom>
          <a:solidFill>
            <a:srgbClr val="CCECFF"/>
          </a:solidFill>
          <a:ln w="19050">
            <a:solidFill>
              <a:srgbClr val="66CCFF"/>
            </a:solidFill>
          </a:ln>
        </p:spPr>
        <p:style>
          <a:lnRef idx="1">
            <a:schemeClr val="accent6"/>
          </a:lnRef>
          <a:fillRef idx="2">
            <a:schemeClr val="accent6"/>
          </a:fillRef>
          <a:effectRef idx="1">
            <a:schemeClr val="accent6"/>
          </a:effectRef>
          <a:fontRef idx="minor">
            <a:schemeClr val="dk1"/>
          </a:fontRef>
        </p:style>
        <p:txBody>
          <a:bodyPr anchor="ctr"/>
          <a:lstStyle/>
          <a:p>
            <a:pPr algn="ctr">
              <a:defRPr/>
            </a:pPr>
            <a:r>
              <a:rPr lang="en-US" altLang="ja-JP" sz="1400" dirty="0">
                <a:solidFill>
                  <a:prstClr val="black"/>
                </a:solidFill>
                <a:latin typeface="ＭＳ Ｐゴシック"/>
              </a:rPr>
              <a:t>“</a:t>
            </a:r>
            <a:r>
              <a:rPr lang="ja-JP" altLang="en-US" sz="1400" dirty="0">
                <a:solidFill>
                  <a:prstClr val="black"/>
                </a:solidFill>
                <a:latin typeface="ＭＳ Ｐゴシック"/>
              </a:rPr>
              <a:t>無縁社会”</a:t>
            </a:r>
          </a:p>
        </p:txBody>
      </p:sp>
      <p:sp>
        <p:nvSpPr>
          <p:cNvPr id="29715" name="テキスト ボックス 20"/>
          <p:cNvSpPr txBox="1">
            <a:spLocks noChangeArrowheads="1"/>
          </p:cNvSpPr>
          <p:nvPr/>
        </p:nvSpPr>
        <p:spPr bwMode="auto">
          <a:xfrm>
            <a:off x="2000250" y="6610350"/>
            <a:ext cx="720725" cy="274638"/>
          </a:xfrm>
          <a:prstGeom prst="rect">
            <a:avLst/>
          </a:prstGeom>
          <a:noFill/>
          <a:ln w="9525">
            <a:noFill/>
            <a:miter lim="800000"/>
            <a:headEnd/>
            <a:tailEnd/>
          </a:ln>
        </p:spPr>
        <p:txBody>
          <a:bodyPr>
            <a:spAutoFit/>
          </a:bodyPr>
          <a:lstStyle/>
          <a:p>
            <a:r>
              <a:rPr lang="ja-JP" altLang="en-US" sz="1200"/>
              <a:t>など</a:t>
            </a:r>
          </a:p>
        </p:txBody>
      </p:sp>
      <p:sp>
        <p:nvSpPr>
          <p:cNvPr id="33" name="下矢印 32"/>
          <p:cNvSpPr/>
          <p:nvPr/>
        </p:nvSpPr>
        <p:spPr>
          <a:xfrm>
            <a:off x="128588" y="836613"/>
            <a:ext cx="647700" cy="5040312"/>
          </a:xfrm>
          <a:prstGeom prst="downArrow">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9717" name="スライド番号プレースホルダ 31"/>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fld id="{19FA583B-69D1-4A6F-99FB-1106B95CD03C}" type="slidenum">
              <a:rPr lang="ja-JP" altLang="en-US" smtClean="0">
                <a:solidFill>
                  <a:srgbClr val="898989"/>
                </a:solidFill>
                <a:latin typeface="Arial" pitchFamily="34" charset="0"/>
              </a:rPr>
              <a:pPr/>
              <a:t>1</a:t>
            </a:fld>
            <a:endParaRPr lang="en-US" altLang="ja-JP" smtClean="0">
              <a:solidFill>
                <a:srgbClr val="898989"/>
              </a:solidFill>
              <a:latin typeface="Arial" pitchFamily="34" charset="0"/>
            </a:endParaRPr>
          </a:p>
        </p:txBody>
      </p:sp>
      <p:sp>
        <p:nvSpPr>
          <p:cNvPr id="29718" name="スライド番号プレースホルダ 45"/>
          <p:cNvSpPr txBox="1">
            <a:spLocks/>
          </p:cNvSpPr>
          <p:nvPr/>
        </p:nvSpPr>
        <p:spPr bwMode="auto">
          <a:xfrm>
            <a:off x="7594600" y="6619875"/>
            <a:ext cx="2311400" cy="238125"/>
          </a:xfrm>
          <a:prstGeom prst="rect">
            <a:avLst/>
          </a:prstGeom>
          <a:noFill/>
          <a:ln w="9525">
            <a:noFill/>
            <a:miter lim="800000"/>
            <a:headEnd/>
            <a:tailEnd/>
          </a:ln>
        </p:spPr>
        <p:txBody>
          <a:bodyPr anchor="ctr"/>
          <a:lstStyle/>
          <a:p>
            <a:pPr algn="r"/>
            <a:fld id="{962BA126-9E04-4691-A314-7898E161302E}" type="slidenum">
              <a:rPr lang="en-US" altLang="ja-JP" sz="1400">
                <a:solidFill>
                  <a:srgbClr val="000000"/>
                </a:solidFill>
              </a:rPr>
              <a:pPr algn="r"/>
              <a:t>1</a:t>
            </a:fld>
            <a:endParaRPr lang="en-US" altLang="ja-JP" sz="1400">
              <a:solidFill>
                <a:srgbClr val="00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9634" name="グループ化 43"/>
          <p:cNvGrpSpPr>
            <a:grpSpLocks/>
          </p:cNvGrpSpPr>
          <p:nvPr/>
        </p:nvGrpSpPr>
        <p:grpSpPr bwMode="auto">
          <a:xfrm>
            <a:off x="415925" y="836613"/>
            <a:ext cx="10042525" cy="5832475"/>
            <a:chOff x="-3473337" y="-133185"/>
            <a:chExt cx="7119894" cy="4631829"/>
          </a:xfrm>
        </p:grpSpPr>
        <p:sp>
          <p:nvSpPr>
            <p:cNvPr id="45" name="円/楕円 44"/>
            <p:cNvSpPr/>
            <p:nvPr/>
          </p:nvSpPr>
          <p:spPr>
            <a:xfrm>
              <a:off x="-3473337" y="-133185"/>
              <a:ext cx="4084429" cy="4631829"/>
            </a:xfrm>
            <a:prstGeom prst="ellipse">
              <a:avLst/>
            </a:prstGeom>
            <a:solidFill>
              <a:srgbClr val="66CCFF">
                <a:alpha val="40000"/>
              </a:srgbClr>
            </a:solidFill>
            <a:ln>
              <a:solidFill>
                <a:srgbClr val="66CCFF">
                  <a:alpha val="0"/>
                </a:srgbClr>
              </a:solidFill>
            </a:ln>
          </p:spPr>
          <p:style>
            <a:lnRef idx="2">
              <a:scrgbClr r="0" g="0" b="0"/>
            </a:lnRef>
            <a:fillRef idx="1">
              <a:scrgbClr r="0" g="0" b="0"/>
            </a:fillRef>
            <a:effectRef idx="0">
              <a:schemeClr val="accent2">
                <a:alpha val="50000"/>
                <a:hueOff val="0"/>
                <a:satOff val="0"/>
                <a:lumOff val="0"/>
                <a:alphaOff val="0"/>
              </a:schemeClr>
            </a:effectRef>
            <a:fontRef idx="minor">
              <a:schemeClr val="tx1"/>
            </a:fontRef>
          </p:style>
        </p:sp>
        <p:sp>
          <p:nvSpPr>
            <p:cNvPr id="46" name="円/楕円 4"/>
            <p:cNvSpPr/>
            <p:nvPr/>
          </p:nvSpPr>
          <p:spPr>
            <a:xfrm>
              <a:off x="697755" y="565245"/>
              <a:ext cx="2948802" cy="1235491"/>
            </a:xfrm>
            <a:prstGeom prst="rect">
              <a:avLst/>
            </a:prstGeom>
          </p:spPr>
          <p:style>
            <a:lnRef idx="0">
              <a:scrgbClr r="0" g="0" b="0"/>
            </a:lnRef>
            <a:fillRef idx="0">
              <a:scrgbClr r="0" g="0" b="0"/>
            </a:fillRef>
            <a:effectRef idx="0">
              <a:scrgbClr r="0" g="0" b="0"/>
            </a:effectRef>
            <a:fontRef idx="minor">
              <a:schemeClr val="tx1"/>
            </a:fontRef>
          </p:style>
          <p:txBody>
            <a:bodyPr lIns="0" tIns="0" rIns="0" bIns="0" spcCol="1270" anchor="ctr"/>
            <a:lstStyle/>
            <a:p>
              <a:pPr algn="ctr" defTabSz="622300">
                <a:lnSpc>
                  <a:spcPct val="90000"/>
                </a:lnSpc>
                <a:spcAft>
                  <a:spcPct val="35000"/>
                </a:spcAft>
                <a:defRPr/>
              </a:pPr>
              <a:endParaRPr lang="en-US" altLang="ja-JP" sz="1400" dirty="0"/>
            </a:p>
          </p:txBody>
        </p:sp>
      </p:grpSp>
      <p:grpSp>
        <p:nvGrpSpPr>
          <p:cNvPr id="69637" name="グループ化 3"/>
          <p:cNvGrpSpPr>
            <a:grpSpLocks/>
          </p:cNvGrpSpPr>
          <p:nvPr/>
        </p:nvGrpSpPr>
        <p:grpSpPr bwMode="auto">
          <a:xfrm>
            <a:off x="560388" y="1700213"/>
            <a:ext cx="5472112" cy="4968875"/>
            <a:chOff x="255223" y="40121"/>
            <a:chExt cx="3833682" cy="3897041"/>
          </a:xfrm>
        </p:grpSpPr>
        <p:sp>
          <p:nvSpPr>
            <p:cNvPr id="5" name="円/楕円 4"/>
            <p:cNvSpPr/>
            <p:nvPr/>
          </p:nvSpPr>
          <p:spPr>
            <a:xfrm>
              <a:off x="255223" y="40121"/>
              <a:ext cx="3833682" cy="3897041"/>
            </a:xfrm>
            <a:prstGeom prst="ellipse">
              <a:avLst/>
            </a:prstGeom>
            <a:solidFill>
              <a:srgbClr val="66CCFF">
                <a:alpha val="28000"/>
              </a:srgbClr>
            </a:solidFill>
            <a:ln>
              <a:solidFill>
                <a:srgbClr val="66CCFF">
                  <a:alpha val="0"/>
                </a:srgbClr>
              </a:solidFill>
            </a:ln>
          </p:spPr>
          <p:style>
            <a:lnRef idx="2">
              <a:scrgbClr r="0" g="0" b="0"/>
            </a:lnRef>
            <a:fillRef idx="1">
              <a:scrgbClr r="0" g="0" b="0"/>
            </a:fillRef>
            <a:effectRef idx="0">
              <a:schemeClr val="accent2">
                <a:alpha val="50000"/>
                <a:hueOff val="0"/>
                <a:satOff val="0"/>
                <a:lumOff val="0"/>
                <a:alphaOff val="0"/>
              </a:schemeClr>
            </a:effectRef>
            <a:fontRef idx="minor">
              <a:schemeClr val="tx1"/>
            </a:fontRef>
          </p:style>
        </p:sp>
        <p:sp>
          <p:nvSpPr>
            <p:cNvPr id="6" name="円/楕円 4"/>
            <p:cNvSpPr/>
            <p:nvPr/>
          </p:nvSpPr>
          <p:spPr>
            <a:xfrm>
              <a:off x="697870" y="564291"/>
              <a:ext cx="2948387" cy="1237591"/>
            </a:xfrm>
            <a:prstGeom prst="rect">
              <a:avLst/>
            </a:prstGeom>
          </p:spPr>
          <p:style>
            <a:lnRef idx="0">
              <a:scrgbClr r="0" g="0" b="0"/>
            </a:lnRef>
            <a:fillRef idx="0">
              <a:scrgbClr r="0" g="0" b="0"/>
            </a:fillRef>
            <a:effectRef idx="0">
              <a:scrgbClr r="0" g="0" b="0"/>
            </a:effectRef>
            <a:fontRef idx="minor">
              <a:schemeClr val="tx1"/>
            </a:fontRef>
          </p:style>
          <p:txBody>
            <a:bodyPr lIns="0" tIns="0" rIns="0" bIns="0" spcCol="1270" anchor="ctr"/>
            <a:lstStyle/>
            <a:p>
              <a:pPr algn="ctr" defTabSz="622300">
                <a:lnSpc>
                  <a:spcPct val="90000"/>
                </a:lnSpc>
                <a:spcAft>
                  <a:spcPct val="35000"/>
                </a:spcAft>
                <a:defRPr/>
              </a:pPr>
              <a:endParaRPr lang="en-US" altLang="ja-JP" sz="1400" dirty="0"/>
            </a:p>
          </p:txBody>
        </p:sp>
      </p:grpSp>
      <p:grpSp>
        <p:nvGrpSpPr>
          <p:cNvPr id="69640" name="グループ化 9"/>
          <p:cNvGrpSpPr>
            <a:grpSpLocks/>
          </p:cNvGrpSpPr>
          <p:nvPr/>
        </p:nvGrpSpPr>
        <p:grpSpPr bwMode="auto">
          <a:xfrm>
            <a:off x="1497013" y="3213100"/>
            <a:ext cx="3960812" cy="3455988"/>
            <a:chOff x="394630" y="290577"/>
            <a:chExt cx="3624572" cy="3646585"/>
          </a:xfrm>
        </p:grpSpPr>
        <p:sp>
          <p:nvSpPr>
            <p:cNvPr id="11" name="円/楕円 10"/>
            <p:cNvSpPr/>
            <p:nvPr/>
          </p:nvSpPr>
          <p:spPr>
            <a:xfrm>
              <a:off x="394630" y="290577"/>
              <a:ext cx="3624572" cy="3646585"/>
            </a:xfrm>
            <a:prstGeom prst="ellipse">
              <a:avLst/>
            </a:prstGeom>
            <a:solidFill>
              <a:srgbClr val="66CCFF">
                <a:alpha val="52000"/>
              </a:srgbClr>
            </a:solidFill>
            <a:ln>
              <a:solidFill>
                <a:srgbClr val="66CCFF">
                  <a:alpha val="0"/>
                </a:srgbClr>
              </a:solidFill>
            </a:ln>
          </p:spPr>
          <p:style>
            <a:lnRef idx="2">
              <a:scrgbClr r="0" g="0" b="0"/>
            </a:lnRef>
            <a:fillRef idx="1">
              <a:scrgbClr r="0" g="0" b="0"/>
            </a:fillRef>
            <a:effectRef idx="0">
              <a:schemeClr val="accent2">
                <a:alpha val="50000"/>
                <a:hueOff val="0"/>
                <a:satOff val="0"/>
                <a:lumOff val="0"/>
                <a:alphaOff val="0"/>
              </a:schemeClr>
            </a:effectRef>
            <a:fontRef idx="minor">
              <a:schemeClr val="tx1"/>
            </a:fontRef>
          </p:style>
        </p:sp>
        <p:sp>
          <p:nvSpPr>
            <p:cNvPr id="12" name="円/楕円 4"/>
            <p:cNvSpPr/>
            <p:nvPr/>
          </p:nvSpPr>
          <p:spPr>
            <a:xfrm>
              <a:off x="698251" y="565285"/>
              <a:ext cx="2947599" cy="1236187"/>
            </a:xfrm>
            <a:prstGeom prst="rect">
              <a:avLst/>
            </a:prstGeom>
          </p:spPr>
          <p:style>
            <a:lnRef idx="0">
              <a:scrgbClr r="0" g="0" b="0"/>
            </a:lnRef>
            <a:fillRef idx="0">
              <a:scrgbClr r="0" g="0" b="0"/>
            </a:fillRef>
            <a:effectRef idx="0">
              <a:scrgbClr r="0" g="0" b="0"/>
            </a:effectRef>
            <a:fontRef idx="minor">
              <a:schemeClr val="tx1"/>
            </a:fontRef>
          </p:style>
          <p:txBody>
            <a:bodyPr lIns="0" tIns="0" rIns="0" bIns="0" spcCol="1270" anchor="ctr"/>
            <a:lstStyle/>
            <a:p>
              <a:pPr algn="ctr" defTabSz="622300">
                <a:lnSpc>
                  <a:spcPct val="90000"/>
                </a:lnSpc>
                <a:spcAft>
                  <a:spcPct val="35000"/>
                </a:spcAft>
                <a:defRPr/>
              </a:pPr>
              <a:endParaRPr lang="en-US" altLang="ja-JP" sz="1400" dirty="0"/>
            </a:p>
          </p:txBody>
        </p:sp>
      </p:grpSp>
      <p:sp>
        <p:nvSpPr>
          <p:cNvPr id="29" name="正方形/長方形 28"/>
          <p:cNvSpPr/>
          <p:nvPr/>
        </p:nvSpPr>
        <p:spPr>
          <a:xfrm>
            <a:off x="273050" y="836613"/>
            <a:ext cx="9359900" cy="3887787"/>
          </a:xfrm>
          <a:prstGeom prst="rect">
            <a:avLst/>
          </a:prstGeom>
          <a:no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0" name="テキスト ボックス 29"/>
          <p:cNvSpPr txBox="1"/>
          <p:nvPr/>
        </p:nvSpPr>
        <p:spPr>
          <a:xfrm>
            <a:off x="7185025" y="836613"/>
            <a:ext cx="1439863" cy="465137"/>
          </a:xfrm>
          <a:prstGeom prst="rect">
            <a:avLst/>
          </a:prstGeom>
          <a:noFill/>
          <a:ln w="38100" cmpd="sng">
            <a:solidFill>
              <a:schemeClr val="tx1"/>
            </a:solidFill>
          </a:ln>
        </p:spPr>
        <p:txBody>
          <a:bodyPr>
            <a:spAutoFit/>
          </a:bodyPr>
          <a:lstStyle/>
          <a:p>
            <a:pPr>
              <a:defRPr/>
            </a:pPr>
            <a:r>
              <a:rPr lang="ja-JP" altLang="en-US" b="1" dirty="0">
                <a:latin typeface="+mn-ea"/>
                <a:ea typeface="+mn-ea"/>
              </a:rPr>
              <a:t> </a:t>
            </a:r>
            <a:r>
              <a:rPr lang="ja-JP" altLang="en-US" sz="2200" b="1" dirty="0">
                <a:latin typeface="+mn-ea"/>
                <a:ea typeface="+mn-ea"/>
              </a:rPr>
              <a:t>都道府県</a:t>
            </a:r>
          </a:p>
        </p:txBody>
      </p:sp>
      <p:sp>
        <p:nvSpPr>
          <p:cNvPr id="32" name="正方形/長方形 31"/>
          <p:cNvSpPr/>
          <p:nvPr/>
        </p:nvSpPr>
        <p:spPr>
          <a:xfrm>
            <a:off x="273050" y="4941888"/>
            <a:ext cx="9359900" cy="180022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3" name="テキスト ボックス 32"/>
          <p:cNvSpPr txBox="1"/>
          <p:nvPr/>
        </p:nvSpPr>
        <p:spPr>
          <a:xfrm>
            <a:off x="7256463" y="6308725"/>
            <a:ext cx="1368425" cy="431800"/>
          </a:xfrm>
          <a:prstGeom prst="rect">
            <a:avLst/>
          </a:prstGeom>
          <a:noFill/>
          <a:ln w="38100">
            <a:solidFill>
              <a:schemeClr val="tx1"/>
            </a:solidFill>
          </a:ln>
        </p:spPr>
        <p:txBody>
          <a:bodyPr>
            <a:spAutoFit/>
          </a:bodyPr>
          <a:lstStyle/>
          <a:p>
            <a:pPr>
              <a:defRPr/>
            </a:pPr>
            <a:r>
              <a:rPr lang="ja-JP" altLang="en-US" dirty="0">
                <a:latin typeface="Arial" charset="0"/>
              </a:rPr>
              <a:t>　</a:t>
            </a:r>
            <a:r>
              <a:rPr lang="ja-JP" altLang="en-US" sz="2200" b="1" dirty="0">
                <a:latin typeface="+mn-ea"/>
                <a:ea typeface="+mn-ea"/>
              </a:rPr>
              <a:t>市町村</a:t>
            </a:r>
          </a:p>
        </p:txBody>
      </p:sp>
      <p:sp>
        <p:nvSpPr>
          <p:cNvPr id="69647" name="テキスト ボックス 34"/>
          <p:cNvSpPr txBox="1">
            <a:spLocks noChangeArrowheads="1"/>
          </p:cNvSpPr>
          <p:nvPr/>
        </p:nvSpPr>
        <p:spPr bwMode="auto">
          <a:xfrm>
            <a:off x="1639888" y="5157788"/>
            <a:ext cx="2736850" cy="1276350"/>
          </a:xfrm>
          <a:prstGeom prst="rect">
            <a:avLst/>
          </a:prstGeom>
          <a:noFill/>
          <a:ln w="22225">
            <a:noFill/>
            <a:prstDash val="sysDash"/>
            <a:miter lim="800000"/>
            <a:headEnd/>
            <a:tailEnd/>
          </a:ln>
        </p:spPr>
        <p:txBody>
          <a:bodyPr>
            <a:spAutoFit/>
          </a:bodyPr>
          <a:lstStyle/>
          <a:p>
            <a:r>
              <a:rPr lang="ja-JP" altLang="en-US" sz="1100">
                <a:latin typeface="ＭＳ ゴシック" pitchFamily="49" charset="-128"/>
                <a:ea typeface="ＭＳ ゴシック" pitchFamily="49" charset="-128"/>
              </a:rPr>
              <a:t>・ 生活保護</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特別養護老人ホーム</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介護保険事業</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国民健康保険事業</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一般廃棄物の収集や処理</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都市計画決定</a:t>
            </a:r>
            <a:r>
              <a:rPr lang="en-US" altLang="ja-JP" sz="1100">
                <a:latin typeface="ＭＳ ゴシック" pitchFamily="49" charset="-128"/>
                <a:ea typeface="ＭＳ ゴシック" pitchFamily="49" charset="-128"/>
              </a:rPr>
              <a:t>(</a:t>
            </a:r>
            <a:r>
              <a:rPr lang="ja-JP" altLang="en-US" sz="1100">
                <a:latin typeface="ＭＳ ゴシック" pitchFamily="49" charset="-128"/>
                <a:ea typeface="ＭＳ ゴシック" pitchFamily="49" charset="-128"/>
              </a:rPr>
              <a:t>上下水道等以外</a:t>
            </a:r>
            <a:r>
              <a:rPr lang="en-US" altLang="ja-JP" sz="1100">
                <a:latin typeface="ＭＳ ゴシック" pitchFamily="49" charset="-128"/>
                <a:ea typeface="ＭＳ ゴシック" pitchFamily="49" charset="-128"/>
              </a:rPr>
              <a:t>)</a:t>
            </a:r>
          </a:p>
          <a:p>
            <a:r>
              <a:rPr lang="ja-JP" altLang="en-US" sz="1100">
                <a:latin typeface="ＭＳ ゴシック" pitchFamily="49" charset="-128"/>
                <a:ea typeface="ＭＳ ゴシック" pitchFamily="49" charset="-128"/>
              </a:rPr>
              <a:t>・ 市町村道、橋梁の建設・管理</a:t>
            </a:r>
          </a:p>
        </p:txBody>
      </p:sp>
      <p:sp>
        <p:nvSpPr>
          <p:cNvPr id="20" name="テキスト ボックス 19"/>
          <p:cNvSpPr txBox="1"/>
          <p:nvPr/>
        </p:nvSpPr>
        <p:spPr>
          <a:xfrm>
            <a:off x="1064569" y="3140968"/>
            <a:ext cx="1296144" cy="400110"/>
          </a:xfrm>
          <a:prstGeom prst="rect">
            <a:avLst/>
          </a:prstGeom>
          <a:noFill/>
        </p:spPr>
        <p:txBody>
          <a:bodyPr>
            <a:spAutoFit/>
          </a:bodyPr>
          <a:lstStyle/>
          <a:p>
            <a:pPr>
              <a:defRPr/>
            </a:pPr>
            <a:r>
              <a:rPr lang="ja-JP" altLang="en-US" sz="2000" dirty="0">
                <a:ln w="12700">
                  <a:solidFill>
                    <a:schemeClr val="tx2">
                      <a:satMod val="155000"/>
                    </a:schemeClr>
                  </a:solidFill>
                  <a:prstDash val="solid"/>
                </a:ln>
                <a:latin typeface="Arial" charset="0"/>
              </a:rPr>
              <a:t>中核市</a:t>
            </a:r>
          </a:p>
        </p:txBody>
      </p:sp>
      <p:sp>
        <p:nvSpPr>
          <p:cNvPr id="69649" name="テキスト ボックス 35"/>
          <p:cNvSpPr txBox="1">
            <a:spLocks noChangeArrowheads="1"/>
          </p:cNvSpPr>
          <p:nvPr/>
        </p:nvSpPr>
        <p:spPr bwMode="auto">
          <a:xfrm>
            <a:off x="2000250" y="981075"/>
            <a:ext cx="3384550" cy="768350"/>
          </a:xfrm>
          <a:prstGeom prst="rect">
            <a:avLst/>
          </a:prstGeom>
          <a:noFill/>
          <a:ln w="22225">
            <a:noFill/>
            <a:prstDash val="sysDash"/>
            <a:miter lim="800000"/>
            <a:headEnd/>
            <a:tailEnd/>
          </a:ln>
        </p:spPr>
        <p:txBody>
          <a:bodyPr>
            <a:spAutoFit/>
          </a:bodyPr>
          <a:lstStyle/>
          <a:p>
            <a:r>
              <a:rPr lang="ja-JP" altLang="en-US" sz="1100">
                <a:latin typeface="ＭＳ ゴシック" pitchFamily="49" charset="-128"/>
                <a:ea typeface="ＭＳ ゴシック" pitchFamily="49" charset="-128"/>
              </a:rPr>
              <a:t>・ 児童相談所の設置</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市街地開発事業に関する都市計画決定</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市内の指定区間外の国道や県道の管理</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県費負担教職員の任免、給与の決定　等</a:t>
            </a:r>
          </a:p>
        </p:txBody>
      </p:sp>
      <p:sp>
        <p:nvSpPr>
          <p:cNvPr id="69650" name="テキスト ボックス 36"/>
          <p:cNvSpPr txBox="1">
            <a:spLocks noChangeArrowheads="1"/>
          </p:cNvSpPr>
          <p:nvPr/>
        </p:nvSpPr>
        <p:spPr bwMode="auto">
          <a:xfrm>
            <a:off x="1784350" y="1989138"/>
            <a:ext cx="4752975" cy="1276350"/>
          </a:xfrm>
          <a:prstGeom prst="rect">
            <a:avLst/>
          </a:prstGeom>
          <a:noFill/>
          <a:ln w="22225">
            <a:noFill/>
            <a:prstDash val="sysDash"/>
            <a:miter lim="800000"/>
            <a:headEnd/>
            <a:tailEnd/>
          </a:ln>
        </p:spPr>
        <p:txBody>
          <a:bodyPr>
            <a:spAutoFit/>
          </a:bodyPr>
          <a:lstStyle/>
          <a:p>
            <a:r>
              <a:rPr lang="ja-JP" altLang="en-US" sz="1100">
                <a:latin typeface="ＭＳ ゴシック" pitchFamily="49" charset="-128"/>
                <a:ea typeface="ＭＳ ゴシック" pitchFamily="49" charset="-128"/>
              </a:rPr>
              <a:t>・ 特別養護老人ホームの設置認可・監督</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身体障害者手帳の交付</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保健所設置市が行う事務</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地域住民の健康保持・増進のための事業</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飲食店営業等の認可、温泉の利用許可</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屋外広告物の条例による設置制限</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一般廃棄物処理施設、産業廃棄物処理施設設置の許可　等</a:t>
            </a:r>
            <a:endParaRPr lang="en-US" altLang="ja-JP" sz="1100">
              <a:latin typeface="ＭＳ ゴシック" pitchFamily="49" charset="-128"/>
              <a:ea typeface="ＭＳ ゴシック" pitchFamily="49" charset="-128"/>
            </a:endParaRPr>
          </a:p>
        </p:txBody>
      </p:sp>
      <p:sp>
        <p:nvSpPr>
          <p:cNvPr id="69651" name="テキスト ボックス 37"/>
          <p:cNvSpPr>
            <a:spLocks noChangeArrowheads="1"/>
          </p:cNvSpPr>
          <p:nvPr/>
        </p:nvSpPr>
        <p:spPr bwMode="auto">
          <a:xfrm>
            <a:off x="1639888" y="3933825"/>
            <a:ext cx="3960812" cy="663575"/>
          </a:xfrm>
          <a:prstGeom prst="wedgeRoundRectCallout">
            <a:avLst>
              <a:gd name="adj1" fmla="val -20833"/>
              <a:gd name="adj2" fmla="val 62500"/>
              <a:gd name="adj3" fmla="val 16667"/>
            </a:avLst>
          </a:prstGeom>
          <a:noFill/>
          <a:ln w="22225">
            <a:noFill/>
            <a:prstDash val="sysDash"/>
            <a:miter lim="800000"/>
            <a:headEnd/>
            <a:tailEnd/>
          </a:ln>
        </p:spPr>
        <p:txBody>
          <a:bodyPr>
            <a:spAutoFit/>
          </a:bodyPr>
          <a:lstStyle/>
          <a:p>
            <a:r>
              <a:rPr lang="ja-JP" altLang="en-US" sz="1100">
                <a:latin typeface="ＭＳ ゴシック" pitchFamily="49" charset="-128"/>
                <a:ea typeface="ＭＳ ゴシック" pitchFamily="49" charset="-128"/>
              </a:rPr>
              <a:t>・ 市街化区域又は市街化調整区域内の開発行為の許可</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市街地開発事業の区域内における建築の許可</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騒音を規制する地域の指定、規制基準の設定　等</a:t>
            </a:r>
          </a:p>
        </p:txBody>
      </p:sp>
      <p:sp>
        <p:nvSpPr>
          <p:cNvPr id="69652" name="テキスト ボックス 38"/>
          <p:cNvSpPr txBox="1">
            <a:spLocks noChangeArrowheads="1"/>
          </p:cNvSpPr>
          <p:nvPr/>
        </p:nvSpPr>
        <p:spPr bwMode="auto">
          <a:xfrm>
            <a:off x="6032500" y="2060575"/>
            <a:ext cx="3673475" cy="1446213"/>
          </a:xfrm>
          <a:prstGeom prst="rect">
            <a:avLst/>
          </a:prstGeom>
          <a:noFill/>
          <a:ln w="22225">
            <a:noFill/>
            <a:prstDash val="sysDash"/>
            <a:miter lim="800000"/>
            <a:headEnd/>
            <a:tailEnd/>
          </a:ln>
        </p:spPr>
        <p:txBody>
          <a:bodyPr>
            <a:spAutoFit/>
          </a:bodyPr>
          <a:lstStyle/>
          <a:p>
            <a:r>
              <a:rPr lang="ja-JP" altLang="en-US" sz="1100">
                <a:latin typeface="ＭＳ ゴシック" pitchFamily="49" charset="-128"/>
                <a:ea typeface="ＭＳ ゴシック" pitchFamily="49" charset="-128"/>
              </a:rPr>
              <a:t>・ 指定区間の１級河川、２級河川の管理</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小中学校に係る学級編成、教職員定数の決定</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私立学校、市町村立学校の設置許可</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高等学校の設置・管理</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警察</a:t>
            </a:r>
            <a:r>
              <a:rPr lang="en-US" altLang="ja-JP" sz="1100">
                <a:latin typeface="ＭＳ ゴシック" pitchFamily="49" charset="-128"/>
                <a:ea typeface="ＭＳ ゴシック" pitchFamily="49" charset="-128"/>
              </a:rPr>
              <a:t>(</a:t>
            </a:r>
            <a:r>
              <a:rPr lang="ja-JP" altLang="en-US" sz="1100">
                <a:latin typeface="ＭＳ ゴシック" pitchFamily="49" charset="-128"/>
                <a:ea typeface="ＭＳ ゴシック" pitchFamily="49" charset="-128"/>
              </a:rPr>
              <a:t>犯罪捜査、運転免許等</a:t>
            </a:r>
            <a:r>
              <a:rPr lang="en-US" altLang="ja-JP" sz="1100">
                <a:latin typeface="ＭＳ ゴシック" pitchFamily="49" charset="-128"/>
                <a:ea typeface="ＭＳ ゴシック" pitchFamily="49" charset="-128"/>
              </a:rPr>
              <a:t>)</a:t>
            </a:r>
          </a:p>
          <a:p>
            <a:r>
              <a:rPr lang="ja-JP" altLang="en-US" sz="1100">
                <a:latin typeface="ＭＳ ゴシック" pitchFamily="49" charset="-128"/>
                <a:ea typeface="ＭＳ ゴシック" pitchFamily="49" charset="-128"/>
              </a:rPr>
              <a:t>・ 都市計画区域の指定</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市街化区域、市街化調整区域の区域区分</a:t>
            </a:r>
            <a:r>
              <a:rPr lang="en-US" altLang="ja-JP" sz="1100">
                <a:latin typeface="ＭＳ ゴシック" pitchFamily="49" charset="-128"/>
                <a:ea typeface="ＭＳ ゴシック" pitchFamily="49" charset="-128"/>
              </a:rPr>
              <a:t>(</a:t>
            </a:r>
            <a:r>
              <a:rPr lang="ja-JP" altLang="en-US" sz="1100">
                <a:latin typeface="ＭＳ ゴシック" pitchFamily="49" charset="-128"/>
                <a:ea typeface="ＭＳ ゴシック" pitchFamily="49" charset="-128"/>
              </a:rPr>
              <a:t>線引き</a:t>
            </a:r>
            <a:r>
              <a:rPr lang="en-US" altLang="ja-JP" sz="1100">
                <a:latin typeface="ＭＳ ゴシック" pitchFamily="49" charset="-128"/>
                <a:ea typeface="ＭＳ ゴシック" pitchFamily="49" charset="-128"/>
              </a:rPr>
              <a:t>)</a:t>
            </a:r>
          </a:p>
          <a:p>
            <a:r>
              <a:rPr lang="ja-JP" altLang="en-US" sz="1100">
                <a:latin typeface="ＭＳ ゴシック" pitchFamily="49" charset="-128"/>
                <a:ea typeface="ＭＳ ゴシック" pitchFamily="49" charset="-128"/>
              </a:rPr>
              <a:t>　　　　　　　　　　　　　　　　　　　　　　　等</a:t>
            </a:r>
          </a:p>
        </p:txBody>
      </p:sp>
      <p:sp>
        <p:nvSpPr>
          <p:cNvPr id="69653" name="テキスト ボックス 39"/>
          <p:cNvSpPr txBox="1">
            <a:spLocks noChangeArrowheads="1"/>
          </p:cNvSpPr>
          <p:nvPr/>
        </p:nvSpPr>
        <p:spPr bwMode="auto">
          <a:xfrm>
            <a:off x="3584575" y="5157788"/>
            <a:ext cx="2808288" cy="600075"/>
          </a:xfrm>
          <a:prstGeom prst="rect">
            <a:avLst/>
          </a:prstGeom>
          <a:noFill/>
          <a:ln w="22225">
            <a:noFill/>
            <a:prstDash val="sysDash"/>
            <a:miter lim="800000"/>
            <a:headEnd/>
            <a:tailEnd/>
          </a:ln>
        </p:spPr>
        <p:txBody>
          <a:bodyPr>
            <a:spAutoFit/>
          </a:bodyPr>
          <a:lstStyle/>
          <a:p>
            <a:r>
              <a:rPr lang="ja-JP" altLang="en-US" sz="1100">
                <a:latin typeface="ＭＳ ゴシック" pitchFamily="49" charset="-128"/>
                <a:ea typeface="ＭＳ ゴシック" pitchFamily="49" charset="-128"/>
              </a:rPr>
              <a:t>・ 上下水道の整備・管理運営</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都市計画</a:t>
            </a:r>
            <a:r>
              <a:rPr lang="en-US" altLang="ja-JP" sz="1100">
                <a:latin typeface="ＭＳ ゴシック" pitchFamily="49" charset="-128"/>
                <a:ea typeface="ＭＳ ゴシック" pitchFamily="49" charset="-128"/>
              </a:rPr>
              <a:t>(</a:t>
            </a:r>
            <a:r>
              <a:rPr lang="ja-JP" altLang="en-US" sz="1100">
                <a:latin typeface="ＭＳ ゴシック" pitchFamily="49" charset="-128"/>
                <a:ea typeface="ＭＳ ゴシック" pitchFamily="49" charset="-128"/>
              </a:rPr>
              <a:t>上下水道等関係</a:t>
            </a:r>
            <a:r>
              <a:rPr lang="en-US" altLang="ja-JP" sz="1100">
                <a:latin typeface="ＭＳ ゴシック" pitchFamily="49" charset="-128"/>
                <a:ea typeface="ＭＳ ゴシック" pitchFamily="49" charset="-128"/>
              </a:rPr>
              <a:t>)</a:t>
            </a:r>
          </a:p>
          <a:p>
            <a:r>
              <a:rPr lang="ja-JP" altLang="en-US" sz="1100">
                <a:latin typeface="ＭＳ ゴシック" pitchFamily="49" charset="-128"/>
                <a:ea typeface="ＭＳ ゴシック" pitchFamily="49" charset="-128"/>
              </a:rPr>
              <a:t>・ 消防</a:t>
            </a:r>
            <a:endParaRPr lang="en-US" altLang="ja-JP" sz="1100">
              <a:latin typeface="ＭＳ ゴシック" pitchFamily="49" charset="-128"/>
              <a:ea typeface="ＭＳ ゴシック" pitchFamily="49" charset="-128"/>
            </a:endParaRPr>
          </a:p>
        </p:txBody>
      </p:sp>
      <p:sp>
        <p:nvSpPr>
          <p:cNvPr id="43" name="テキスト ボックス 42"/>
          <p:cNvSpPr txBox="1"/>
          <p:nvPr/>
        </p:nvSpPr>
        <p:spPr>
          <a:xfrm>
            <a:off x="1064568" y="1628800"/>
            <a:ext cx="1296144" cy="400110"/>
          </a:xfrm>
          <a:prstGeom prst="rect">
            <a:avLst/>
          </a:prstGeom>
          <a:noFill/>
        </p:spPr>
        <p:txBody>
          <a:bodyPr>
            <a:spAutoFit/>
          </a:bodyPr>
          <a:lstStyle/>
          <a:p>
            <a:pPr>
              <a:defRPr/>
            </a:pPr>
            <a:r>
              <a:rPr lang="ja-JP" altLang="en-US" sz="2000" dirty="0">
                <a:ln w="12700">
                  <a:solidFill>
                    <a:schemeClr val="tx2">
                      <a:satMod val="155000"/>
                    </a:schemeClr>
                  </a:solidFill>
                  <a:prstDash val="solid"/>
                </a:ln>
                <a:latin typeface="Arial" charset="0"/>
              </a:rPr>
              <a:t>指定都市</a:t>
            </a:r>
          </a:p>
        </p:txBody>
      </p:sp>
      <p:sp>
        <p:nvSpPr>
          <p:cNvPr id="19" name="テキスト ボックス 18"/>
          <p:cNvSpPr txBox="1"/>
          <p:nvPr/>
        </p:nvSpPr>
        <p:spPr>
          <a:xfrm>
            <a:off x="2936776" y="3573016"/>
            <a:ext cx="1296144" cy="400110"/>
          </a:xfrm>
          <a:prstGeom prst="rect">
            <a:avLst/>
          </a:prstGeom>
          <a:noFill/>
        </p:spPr>
        <p:txBody>
          <a:bodyPr>
            <a:spAutoFit/>
          </a:bodyPr>
          <a:lstStyle/>
          <a:p>
            <a:pPr>
              <a:defRPr/>
            </a:pPr>
            <a:r>
              <a:rPr lang="ja-JP" altLang="en-US" sz="2000" dirty="0">
                <a:ln w="12700">
                  <a:solidFill>
                    <a:schemeClr val="tx2">
                      <a:satMod val="155000"/>
                    </a:schemeClr>
                  </a:solidFill>
                  <a:prstDash val="solid"/>
                </a:ln>
                <a:latin typeface="Arial" charset="0"/>
              </a:rPr>
              <a:t>特例市</a:t>
            </a:r>
          </a:p>
        </p:txBody>
      </p:sp>
      <p:sp>
        <p:nvSpPr>
          <p:cNvPr id="31" name="角丸四角形 30"/>
          <p:cNvSpPr/>
          <p:nvPr/>
        </p:nvSpPr>
        <p:spPr>
          <a:xfrm>
            <a:off x="488950" y="115888"/>
            <a:ext cx="9072563" cy="649287"/>
          </a:xfrm>
          <a:prstGeom prst="roundRect">
            <a:avLst/>
          </a:prstGeom>
          <a:solidFill>
            <a:srgbClr val="66CCFF">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ja-JP" altLang="en-US" sz="2400" dirty="0">
                <a:solidFill>
                  <a:srgbClr val="000000"/>
                </a:solidFill>
              </a:rPr>
              <a:t>都道府県と市町村の事務区分</a:t>
            </a:r>
          </a:p>
          <a:p>
            <a:pPr algn="ctr"/>
            <a:r>
              <a:rPr lang="en-US" altLang="ja-JP" dirty="0">
                <a:solidFill>
                  <a:srgbClr val="000000"/>
                </a:solidFill>
              </a:rPr>
              <a:t>Categories of Responsible Functions by </a:t>
            </a:r>
            <a:r>
              <a:rPr lang="en-US" altLang="ja-JP" dirty="0" smtClean="0">
                <a:solidFill>
                  <a:srgbClr val="000000"/>
                </a:solidFill>
              </a:rPr>
              <a:t>Prefectures </a:t>
            </a:r>
            <a:r>
              <a:rPr lang="en-US" altLang="ja-JP" dirty="0">
                <a:solidFill>
                  <a:srgbClr val="000000"/>
                </a:solidFill>
              </a:rPr>
              <a:t>and </a:t>
            </a:r>
            <a:r>
              <a:rPr lang="en-US" altLang="ja-JP" dirty="0" smtClean="0">
                <a:solidFill>
                  <a:srgbClr val="000000"/>
                </a:solidFill>
              </a:rPr>
              <a:t>Municipalities</a:t>
            </a:r>
            <a:endParaRPr lang="en-US" altLang="ja-JP" dirty="0">
              <a:solidFill>
                <a:srgbClr val="000000"/>
              </a:solidFill>
            </a:endParaRPr>
          </a:p>
        </p:txBody>
      </p:sp>
      <p:sp>
        <p:nvSpPr>
          <p:cNvPr id="42" name="大かっこ 41"/>
          <p:cNvSpPr/>
          <p:nvPr/>
        </p:nvSpPr>
        <p:spPr>
          <a:xfrm>
            <a:off x="2000250" y="2565400"/>
            <a:ext cx="2736850" cy="287338"/>
          </a:xfrm>
          <a:prstGeom prst="bracketPair">
            <a:avLst/>
          </a:prstGeom>
          <a:noFill/>
        </p:spPr>
        <p:style>
          <a:lnRef idx="1">
            <a:schemeClr val="dk1"/>
          </a:lnRef>
          <a:fillRef idx="0">
            <a:schemeClr val="dk1"/>
          </a:fillRef>
          <a:effectRef idx="0">
            <a:schemeClr val="dk1"/>
          </a:effectRef>
          <a:fontRef idx="minor">
            <a:schemeClr val="tx1"/>
          </a:fontRef>
        </p:style>
        <p:txBody>
          <a:bodyPr anchor="ctr"/>
          <a:lstStyle/>
          <a:p>
            <a:pPr algn="ctr">
              <a:defRPr/>
            </a:pPr>
            <a:endParaRPr lang="ja-JP" altLang="en-US" dirty="0"/>
          </a:p>
        </p:txBody>
      </p:sp>
      <p:sp>
        <p:nvSpPr>
          <p:cNvPr id="69658" name="スライド番号プレースホルダ 45"/>
          <p:cNvSpPr txBox="1">
            <a:spLocks noGrp="1"/>
          </p:cNvSpPr>
          <p:nvPr/>
        </p:nvSpPr>
        <p:spPr bwMode="auto">
          <a:xfrm>
            <a:off x="7594600" y="6619875"/>
            <a:ext cx="2311400" cy="238125"/>
          </a:xfrm>
          <a:prstGeom prst="rect">
            <a:avLst/>
          </a:prstGeom>
          <a:noFill/>
          <a:ln w="9525">
            <a:noFill/>
            <a:miter lim="800000"/>
            <a:headEnd/>
            <a:tailEnd/>
          </a:ln>
        </p:spPr>
        <p:txBody>
          <a:bodyPr/>
          <a:lstStyle/>
          <a:p>
            <a:pPr algn="r"/>
            <a:fld id="{3D6F8DF0-36CB-46D1-A74B-A7648C9629B7}" type="slidenum">
              <a:rPr lang="en-US" altLang="ja-JP" sz="1400">
                <a:solidFill>
                  <a:srgbClr val="000000"/>
                </a:solidFill>
              </a:rPr>
              <a:pPr algn="r"/>
              <a:t>19</a:t>
            </a:fld>
            <a:endParaRPr lang="en-US" altLang="ja-JP" sz="1400">
              <a:solidFill>
                <a:srgbClr val="00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円/楕円 4"/>
          <p:cNvSpPr/>
          <p:nvPr/>
        </p:nvSpPr>
        <p:spPr>
          <a:xfrm>
            <a:off x="6154738" y="1643063"/>
            <a:ext cx="4160837" cy="1557337"/>
          </a:xfrm>
          <a:prstGeom prst="rect">
            <a:avLst/>
          </a:prstGeom>
        </p:spPr>
        <p:style>
          <a:lnRef idx="0">
            <a:scrgbClr r="0" g="0" b="0"/>
          </a:lnRef>
          <a:fillRef idx="0">
            <a:scrgbClr r="0" g="0" b="0"/>
          </a:fillRef>
          <a:effectRef idx="0">
            <a:scrgbClr r="0" g="0" b="0"/>
          </a:effectRef>
          <a:fontRef idx="minor">
            <a:schemeClr val="tx1"/>
          </a:fontRef>
        </p:style>
        <p:txBody>
          <a:bodyPr lIns="0" tIns="0" rIns="0" bIns="0" spcCol="1270" anchor="ctr"/>
          <a:lstStyle/>
          <a:p>
            <a:pPr algn="ctr" defTabSz="622300">
              <a:lnSpc>
                <a:spcPct val="90000"/>
              </a:lnSpc>
              <a:spcAft>
                <a:spcPct val="35000"/>
              </a:spcAft>
              <a:defRPr/>
            </a:pPr>
            <a:endParaRPr lang="en-US" altLang="ja-JP" sz="1400" dirty="0"/>
          </a:p>
        </p:txBody>
      </p:sp>
      <p:sp>
        <p:nvSpPr>
          <p:cNvPr id="29" name="正方形/長方形 28"/>
          <p:cNvSpPr/>
          <p:nvPr/>
        </p:nvSpPr>
        <p:spPr>
          <a:xfrm>
            <a:off x="273050" y="765175"/>
            <a:ext cx="9359900" cy="3887788"/>
          </a:xfrm>
          <a:prstGeom prst="rect">
            <a:avLst/>
          </a:prstGeom>
          <a:noFill/>
          <a:ln w="381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0" name="テキスト ボックス 29"/>
          <p:cNvSpPr txBox="1"/>
          <p:nvPr/>
        </p:nvSpPr>
        <p:spPr>
          <a:xfrm>
            <a:off x="273050" y="908050"/>
            <a:ext cx="1439863" cy="465138"/>
          </a:xfrm>
          <a:prstGeom prst="rect">
            <a:avLst/>
          </a:prstGeom>
          <a:noFill/>
          <a:ln w="38100" cmpd="sng">
            <a:solidFill>
              <a:schemeClr val="tx1"/>
            </a:solidFill>
          </a:ln>
        </p:spPr>
        <p:txBody>
          <a:bodyPr>
            <a:spAutoFit/>
          </a:bodyPr>
          <a:lstStyle/>
          <a:p>
            <a:pPr>
              <a:defRPr/>
            </a:pPr>
            <a:r>
              <a:rPr lang="ja-JP" altLang="en-US" b="1" dirty="0">
                <a:latin typeface="+mn-ea"/>
                <a:ea typeface="+mn-ea"/>
              </a:rPr>
              <a:t>       </a:t>
            </a:r>
            <a:r>
              <a:rPr lang="ja-JP" altLang="en-US" sz="2200" b="1" dirty="0">
                <a:latin typeface="+mn-ea"/>
                <a:ea typeface="+mn-ea"/>
              </a:rPr>
              <a:t>都</a:t>
            </a:r>
          </a:p>
        </p:txBody>
      </p:sp>
      <p:sp>
        <p:nvSpPr>
          <p:cNvPr id="32" name="正方形/長方形 31"/>
          <p:cNvSpPr/>
          <p:nvPr/>
        </p:nvSpPr>
        <p:spPr>
          <a:xfrm>
            <a:off x="273050" y="4941888"/>
            <a:ext cx="4679950" cy="180022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3" name="テキスト ボックス 32"/>
          <p:cNvSpPr txBox="1"/>
          <p:nvPr/>
        </p:nvSpPr>
        <p:spPr>
          <a:xfrm>
            <a:off x="273050" y="6308725"/>
            <a:ext cx="1366838" cy="431800"/>
          </a:xfrm>
          <a:prstGeom prst="rect">
            <a:avLst/>
          </a:prstGeom>
          <a:noFill/>
          <a:ln w="38100">
            <a:solidFill>
              <a:schemeClr val="tx1"/>
            </a:solidFill>
          </a:ln>
        </p:spPr>
        <p:txBody>
          <a:bodyPr>
            <a:spAutoFit/>
          </a:bodyPr>
          <a:lstStyle/>
          <a:p>
            <a:pPr>
              <a:defRPr/>
            </a:pPr>
            <a:r>
              <a:rPr lang="en-US" altLang="ja-JP" sz="2200" b="1" dirty="0">
                <a:latin typeface="+mn-ea"/>
                <a:ea typeface="+mn-ea"/>
              </a:rPr>
              <a:t>  </a:t>
            </a:r>
            <a:r>
              <a:rPr lang="ja-JP" altLang="en-US" sz="2200" b="1" dirty="0">
                <a:latin typeface="+mn-ea"/>
                <a:ea typeface="+mn-ea"/>
              </a:rPr>
              <a:t>特別区</a:t>
            </a:r>
          </a:p>
        </p:txBody>
      </p:sp>
      <p:sp>
        <p:nvSpPr>
          <p:cNvPr id="70663" name="テキスト ボックス 34"/>
          <p:cNvSpPr txBox="1">
            <a:spLocks noChangeArrowheads="1"/>
          </p:cNvSpPr>
          <p:nvPr/>
        </p:nvSpPr>
        <p:spPr bwMode="auto">
          <a:xfrm>
            <a:off x="1568450" y="5084763"/>
            <a:ext cx="3960813" cy="1446212"/>
          </a:xfrm>
          <a:prstGeom prst="rect">
            <a:avLst/>
          </a:prstGeom>
          <a:noFill/>
          <a:ln w="22225">
            <a:noFill/>
            <a:prstDash val="sysDash"/>
            <a:miter lim="800000"/>
            <a:headEnd/>
            <a:tailEnd/>
          </a:ln>
        </p:spPr>
        <p:txBody>
          <a:bodyPr>
            <a:spAutoFit/>
          </a:bodyPr>
          <a:lstStyle/>
          <a:p>
            <a:r>
              <a:rPr lang="ja-JP" altLang="en-US" sz="1100">
                <a:latin typeface="ＭＳ ゴシック" pitchFamily="49" charset="-128"/>
                <a:ea typeface="ＭＳ ゴシック" pitchFamily="49" charset="-128"/>
              </a:rPr>
              <a:t>・ 生活保護</a:t>
            </a:r>
            <a:r>
              <a:rPr lang="en-US" altLang="ja-JP" sz="1100">
                <a:latin typeface="ＭＳ ゴシック" pitchFamily="49" charset="-128"/>
                <a:ea typeface="ＭＳ ゴシック" pitchFamily="49" charset="-128"/>
              </a:rPr>
              <a:t>(</a:t>
            </a:r>
            <a:r>
              <a:rPr lang="ja-JP" altLang="en-US" sz="1100">
                <a:latin typeface="ＭＳ ゴシック" pitchFamily="49" charset="-128"/>
                <a:ea typeface="ＭＳ ゴシック" pitchFamily="49" charset="-128"/>
              </a:rPr>
              <a:t>市及び福祉事務所設置町村が処理</a:t>
            </a:r>
            <a:r>
              <a:rPr lang="en-US" altLang="ja-JP" sz="1100">
                <a:latin typeface="ＭＳ ゴシック" pitchFamily="49" charset="-128"/>
                <a:ea typeface="ＭＳ ゴシック" pitchFamily="49" charset="-128"/>
              </a:rPr>
              <a:t>)</a:t>
            </a:r>
          </a:p>
          <a:p>
            <a:r>
              <a:rPr lang="ja-JP" altLang="en-US" sz="1100">
                <a:latin typeface="ＭＳ ゴシック" pitchFamily="49" charset="-128"/>
                <a:ea typeface="ＭＳ ゴシック" pitchFamily="49" charset="-128"/>
              </a:rPr>
              <a:t>・ 特別養護老人ホームの設置・運営</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介護保険事業</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国民健康保険事業</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一般廃棄物の収集や処理</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都市計画決定</a:t>
            </a:r>
            <a:r>
              <a:rPr lang="en-US" altLang="ja-JP" sz="1100">
                <a:latin typeface="ＭＳ ゴシック" pitchFamily="49" charset="-128"/>
                <a:ea typeface="ＭＳ ゴシック" pitchFamily="49" charset="-128"/>
              </a:rPr>
              <a:t>(</a:t>
            </a:r>
            <a:r>
              <a:rPr lang="ja-JP" altLang="en-US" sz="1100">
                <a:latin typeface="ＭＳ ゴシック" pitchFamily="49" charset="-128"/>
                <a:ea typeface="ＭＳ ゴシック" pitchFamily="49" charset="-128"/>
              </a:rPr>
              <a:t>上下水道等以外</a:t>
            </a:r>
            <a:r>
              <a:rPr lang="en-US" altLang="ja-JP" sz="1100">
                <a:latin typeface="ＭＳ ゴシック" pitchFamily="49" charset="-128"/>
                <a:ea typeface="ＭＳ ゴシック" pitchFamily="49" charset="-128"/>
              </a:rPr>
              <a:t>)</a:t>
            </a:r>
          </a:p>
          <a:p>
            <a:r>
              <a:rPr lang="ja-JP" altLang="en-US" sz="1100">
                <a:latin typeface="ＭＳ ゴシック" pitchFamily="49" charset="-128"/>
                <a:ea typeface="ＭＳ ゴシック" pitchFamily="49" charset="-128"/>
              </a:rPr>
              <a:t>・ 市町村道、橋梁の建設・管理</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保育所の設置</a:t>
            </a:r>
          </a:p>
        </p:txBody>
      </p:sp>
      <p:sp>
        <p:nvSpPr>
          <p:cNvPr id="70664" name="テキスト ボックス 35"/>
          <p:cNvSpPr txBox="1">
            <a:spLocks noChangeArrowheads="1"/>
          </p:cNvSpPr>
          <p:nvPr/>
        </p:nvSpPr>
        <p:spPr bwMode="auto">
          <a:xfrm>
            <a:off x="1712913" y="1341438"/>
            <a:ext cx="3384550" cy="768350"/>
          </a:xfrm>
          <a:prstGeom prst="rect">
            <a:avLst/>
          </a:prstGeom>
          <a:noFill/>
          <a:ln w="22225">
            <a:noFill/>
            <a:prstDash val="sysDash"/>
            <a:miter lim="800000"/>
            <a:headEnd/>
            <a:tailEnd/>
          </a:ln>
        </p:spPr>
        <p:txBody>
          <a:bodyPr>
            <a:spAutoFit/>
          </a:bodyPr>
          <a:lstStyle/>
          <a:p>
            <a:r>
              <a:rPr lang="ja-JP" altLang="en-US" sz="1100">
                <a:latin typeface="ＭＳ ゴシック" pitchFamily="49" charset="-128"/>
                <a:ea typeface="ＭＳ ゴシック" pitchFamily="49" charset="-128"/>
              </a:rPr>
              <a:t>・ 児童相談所の設置</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市街地開発事業に関する都市計画決定</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市内の指定区間外の国道や県道の管理</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県費負担教職員の任免、給与の決定　等</a:t>
            </a:r>
          </a:p>
        </p:txBody>
      </p:sp>
      <p:sp>
        <p:nvSpPr>
          <p:cNvPr id="70665" name="テキスト ボックス 36"/>
          <p:cNvSpPr txBox="1">
            <a:spLocks noChangeArrowheads="1"/>
          </p:cNvSpPr>
          <p:nvPr/>
        </p:nvSpPr>
        <p:spPr bwMode="auto">
          <a:xfrm>
            <a:off x="1712913" y="2276475"/>
            <a:ext cx="4752975" cy="1108075"/>
          </a:xfrm>
          <a:prstGeom prst="rect">
            <a:avLst/>
          </a:prstGeom>
          <a:noFill/>
          <a:ln w="22225">
            <a:noFill/>
            <a:prstDash val="sysDash"/>
            <a:miter lim="800000"/>
            <a:headEnd/>
            <a:tailEnd/>
          </a:ln>
        </p:spPr>
        <p:txBody>
          <a:bodyPr>
            <a:spAutoFit/>
          </a:bodyPr>
          <a:lstStyle/>
          <a:p>
            <a:r>
              <a:rPr lang="ja-JP" altLang="en-US" sz="1100">
                <a:latin typeface="ＭＳ ゴシック" pitchFamily="49" charset="-128"/>
                <a:ea typeface="ＭＳ ゴシック" pitchFamily="49" charset="-128"/>
              </a:rPr>
              <a:t>・ 特別養護老人ホームの設置認可・監督</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身体障害者手帳の交付</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地域住民の健康保持・増進のための事業</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飲食店営業等の認可、温泉の利用許可</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屋外広告物の条例による設置制限</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一般廃棄物処理施設、産業廃棄物処理施設設置の許可　等</a:t>
            </a:r>
            <a:endParaRPr lang="en-US" altLang="ja-JP" sz="1100">
              <a:latin typeface="ＭＳ ゴシック" pitchFamily="49" charset="-128"/>
              <a:ea typeface="ＭＳ ゴシック" pitchFamily="49" charset="-128"/>
            </a:endParaRPr>
          </a:p>
        </p:txBody>
      </p:sp>
      <p:sp>
        <p:nvSpPr>
          <p:cNvPr id="70666" name="テキスト ボックス 37"/>
          <p:cNvSpPr>
            <a:spLocks noChangeArrowheads="1"/>
          </p:cNvSpPr>
          <p:nvPr/>
        </p:nvSpPr>
        <p:spPr bwMode="auto">
          <a:xfrm>
            <a:off x="1712913" y="3573463"/>
            <a:ext cx="3960812" cy="476250"/>
          </a:xfrm>
          <a:prstGeom prst="wedgeRoundRectCallout">
            <a:avLst>
              <a:gd name="adj1" fmla="val -20833"/>
              <a:gd name="adj2" fmla="val 62500"/>
              <a:gd name="adj3" fmla="val 16667"/>
            </a:avLst>
          </a:prstGeom>
          <a:noFill/>
          <a:ln w="22225">
            <a:noFill/>
            <a:prstDash val="sysDash"/>
            <a:miter lim="800000"/>
            <a:headEnd/>
            <a:tailEnd/>
          </a:ln>
        </p:spPr>
        <p:txBody>
          <a:bodyPr>
            <a:spAutoFit/>
          </a:bodyPr>
          <a:lstStyle/>
          <a:p>
            <a:r>
              <a:rPr lang="ja-JP" altLang="en-US" sz="1100">
                <a:latin typeface="ＭＳ ゴシック" pitchFamily="49" charset="-128"/>
                <a:ea typeface="ＭＳ ゴシック" pitchFamily="49" charset="-128"/>
              </a:rPr>
              <a:t>・ 市街化区域又は市街化調整区域内の開発行為の許可</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市街地開発事業の区域内における建築の許可　　　　等</a:t>
            </a:r>
          </a:p>
        </p:txBody>
      </p:sp>
      <p:sp>
        <p:nvSpPr>
          <p:cNvPr id="70667" name="テキスト ボックス 38"/>
          <p:cNvSpPr txBox="1">
            <a:spLocks noChangeArrowheads="1"/>
          </p:cNvSpPr>
          <p:nvPr/>
        </p:nvSpPr>
        <p:spPr bwMode="auto">
          <a:xfrm>
            <a:off x="5961063" y="2205038"/>
            <a:ext cx="3671887" cy="1446212"/>
          </a:xfrm>
          <a:prstGeom prst="rect">
            <a:avLst/>
          </a:prstGeom>
          <a:noFill/>
          <a:ln w="22225">
            <a:noFill/>
            <a:prstDash val="sysDash"/>
            <a:miter lim="800000"/>
            <a:headEnd/>
            <a:tailEnd/>
          </a:ln>
        </p:spPr>
        <p:txBody>
          <a:bodyPr>
            <a:spAutoFit/>
          </a:bodyPr>
          <a:lstStyle/>
          <a:p>
            <a:r>
              <a:rPr lang="ja-JP" altLang="en-US" sz="1100">
                <a:latin typeface="ＭＳ ゴシック" pitchFamily="49" charset="-128"/>
                <a:ea typeface="ＭＳ ゴシック" pitchFamily="49" charset="-128"/>
              </a:rPr>
              <a:t>・ 指定区間の１級河川、２級河川の管理</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小中学校に係る学級編成、教職員定数の決定</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私立学校、市町村立学校の設置許可</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高等学校の設置・管理</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警察</a:t>
            </a:r>
            <a:r>
              <a:rPr lang="en-US" altLang="ja-JP" sz="1100">
                <a:latin typeface="ＭＳ ゴシック" pitchFamily="49" charset="-128"/>
                <a:ea typeface="ＭＳ ゴシック" pitchFamily="49" charset="-128"/>
              </a:rPr>
              <a:t>(</a:t>
            </a:r>
            <a:r>
              <a:rPr lang="ja-JP" altLang="en-US" sz="1100">
                <a:latin typeface="ＭＳ ゴシック" pitchFamily="49" charset="-128"/>
                <a:ea typeface="ＭＳ ゴシック" pitchFamily="49" charset="-128"/>
              </a:rPr>
              <a:t>犯罪捜査、運転免許等</a:t>
            </a:r>
            <a:r>
              <a:rPr lang="en-US" altLang="ja-JP" sz="1100">
                <a:latin typeface="ＭＳ ゴシック" pitchFamily="49" charset="-128"/>
                <a:ea typeface="ＭＳ ゴシック" pitchFamily="49" charset="-128"/>
              </a:rPr>
              <a:t>)</a:t>
            </a:r>
          </a:p>
          <a:p>
            <a:r>
              <a:rPr lang="ja-JP" altLang="en-US" sz="1100">
                <a:latin typeface="ＭＳ ゴシック" pitchFamily="49" charset="-128"/>
                <a:ea typeface="ＭＳ ゴシック" pitchFamily="49" charset="-128"/>
              </a:rPr>
              <a:t>・ 都市計画区域の指定</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市街化区域、市街化調整区域の区域区分</a:t>
            </a:r>
            <a:r>
              <a:rPr lang="en-US" altLang="ja-JP" sz="1100">
                <a:latin typeface="ＭＳ ゴシック" pitchFamily="49" charset="-128"/>
                <a:ea typeface="ＭＳ ゴシック" pitchFamily="49" charset="-128"/>
              </a:rPr>
              <a:t>(</a:t>
            </a:r>
            <a:r>
              <a:rPr lang="ja-JP" altLang="en-US" sz="1100">
                <a:latin typeface="ＭＳ ゴシック" pitchFamily="49" charset="-128"/>
                <a:ea typeface="ＭＳ ゴシック" pitchFamily="49" charset="-128"/>
              </a:rPr>
              <a:t>線引き</a:t>
            </a:r>
            <a:r>
              <a:rPr lang="en-US" altLang="ja-JP" sz="1100">
                <a:latin typeface="ＭＳ ゴシック" pitchFamily="49" charset="-128"/>
                <a:ea typeface="ＭＳ ゴシック" pitchFamily="49" charset="-128"/>
              </a:rPr>
              <a:t>)</a:t>
            </a:r>
          </a:p>
          <a:p>
            <a:r>
              <a:rPr lang="ja-JP" altLang="en-US" sz="1100">
                <a:latin typeface="ＭＳ ゴシック" pitchFamily="49" charset="-128"/>
                <a:ea typeface="ＭＳ ゴシック" pitchFamily="49" charset="-128"/>
              </a:rPr>
              <a:t>　　　　　　　　　　　　　　　　　　　　　　　等</a:t>
            </a:r>
          </a:p>
        </p:txBody>
      </p:sp>
      <p:sp>
        <p:nvSpPr>
          <p:cNvPr id="70668" name="テキスト ボックス 39"/>
          <p:cNvSpPr txBox="1">
            <a:spLocks noChangeArrowheads="1"/>
          </p:cNvSpPr>
          <p:nvPr/>
        </p:nvSpPr>
        <p:spPr bwMode="auto">
          <a:xfrm>
            <a:off x="6032500" y="5229225"/>
            <a:ext cx="2808288" cy="600075"/>
          </a:xfrm>
          <a:prstGeom prst="rect">
            <a:avLst/>
          </a:prstGeom>
          <a:noFill/>
          <a:ln w="22225">
            <a:noFill/>
            <a:prstDash val="sysDash"/>
            <a:miter lim="800000"/>
            <a:headEnd/>
            <a:tailEnd/>
          </a:ln>
        </p:spPr>
        <p:txBody>
          <a:bodyPr>
            <a:spAutoFit/>
          </a:bodyPr>
          <a:lstStyle/>
          <a:p>
            <a:r>
              <a:rPr lang="ja-JP" altLang="en-US" sz="1100">
                <a:latin typeface="ＭＳ ゴシック" pitchFamily="49" charset="-128"/>
                <a:ea typeface="ＭＳ ゴシック" pitchFamily="49" charset="-128"/>
              </a:rPr>
              <a:t>・ 上下水道の整備・管理運営</a:t>
            </a:r>
            <a:endParaRPr lang="en-US" altLang="ja-JP" sz="1100">
              <a:latin typeface="ＭＳ ゴシック" pitchFamily="49" charset="-128"/>
              <a:ea typeface="ＭＳ ゴシック" pitchFamily="49" charset="-128"/>
            </a:endParaRPr>
          </a:p>
          <a:p>
            <a:r>
              <a:rPr lang="ja-JP" altLang="en-US" sz="1100">
                <a:latin typeface="ＭＳ ゴシック" pitchFamily="49" charset="-128"/>
                <a:ea typeface="ＭＳ ゴシック" pitchFamily="49" charset="-128"/>
              </a:rPr>
              <a:t>・ 都市計画</a:t>
            </a:r>
            <a:r>
              <a:rPr lang="en-US" altLang="ja-JP" sz="1100">
                <a:latin typeface="ＭＳ ゴシック" pitchFamily="49" charset="-128"/>
                <a:ea typeface="ＭＳ ゴシック" pitchFamily="49" charset="-128"/>
              </a:rPr>
              <a:t>(</a:t>
            </a:r>
            <a:r>
              <a:rPr lang="ja-JP" altLang="en-US" sz="1100">
                <a:latin typeface="ＭＳ ゴシック" pitchFamily="49" charset="-128"/>
                <a:ea typeface="ＭＳ ゴシック" pitchFamily="49" charset="-128"/>
              </a:rPr>
              <a:t>上下水道等関係</a:t>
            </a:r>
            <a:r>
              <a:rPr lang="en-US" altLang="ja-JP" sz="1100">
                <a:latin typeface="ＭＳ ゴシック" pitchFamily="49" charset="-128"/>
                <a:ea typeface="ＭＳ ゴシック" pitchFamily="49" charset="-128"/>
              </a:rPr>
              <a:t>)</a:t>
            </a:r>
          </a:p>
          <a:p>
            <a:r>
              <a:rPr lang="ja-JP" altLang="en-US" sz="1100">
                <a:latin typeface="ＭＳ ゴシック" pitchFamily="49" charset="-128"/>
                <a:ea typeface="ＭＳ ゴシック" pitchFamily="49" charset="-128"/>
              </a:rPr>
              <a:t>・ 消防</a:t>
            </a:r>
            <a:endParaRPr lang="en-US" altLang="ja-JP" sz="1100">
              <a:latin typeface="ＭＳ ゴシック" pitchFamily="49" charset="-128"/>
              <a:ea typeface="ＭＳ ゴシック" pitchFamily="49" charset="-128"/>
            </a:endParaRPr>
          </a:p>
        </p:txBody>
      </p:sp>
      <p:cxnSp>
        <p:nvCxnSpPr>
          <p:cNvPr id="31" name="直線コネクタ 30"/>
          <p:cNvCxnSpPr/>
          <p:nvPr/>
        </p:nvCxnSpPr>
        <p:spPr>
          <a:xfrm rot="5400000">
            <a:off x="4124325" y="5697538"/>
            <a:ext cx="2089150"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41" name="直線コネクタ 40"/>
          <p:cNvCxnSpPr/>
          <p:nvPr/>
        </p:nvCxnSpPr>
        <p:spPr>
          <a:xfrm rot="5400000" flipH="1" flipV="1">
            <a:off x="5168900" y="6742113"/>
            <a:ext cx="0"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47" name="直線コネクタ 46"/>
          <p:cNvCxnSpPr/>
          <p:nvPr/>
        </p:nvCxnSpPr>
        <p:spPr>
          <a:xfrm rot="5400000" flipH="1" flipV="1">
            <a:off x="5168900" y="6742113"/>
            <a:ext cx="0"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51" name="直線コネクタ 50"/>
          <p:cNvCxnSpPr/>
          <p:nvPr/>
        </p:nvCxnSpPr>
        <p:spPr>
          <a:xfrm>
            <a:off x="5168900" y="6742113"/>
            <a:ext cx="4464050"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56" name="直線コネクタ 55"/>
          <p:cNvCxnSpPr/>
          <p:nvPr/>
        </p:nvCxnSpPr>
        <p:spPr>
          <a:xfrm rot="5400000">
            <a:off x="8588375" y="5697538"/>
            <a:ext cx="2089150"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58" name="直線コネクタ 57"/>
          <p:cNvCxnSpPr/>
          <p:nvPr/>
        </p:nvCxnSpPr>
        <p:spPr>
          <a:xfrm rot="5400000">
            <a:off x="7760493" y="2780507"/>
            <a:ext cx="3744913"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60" name="直線コネクタ 59"/>
          <p:cNvCxnSpPr/>
          <p:nvPr/>
        </p:nvCxnSpPr>
        <p:spPr>
          <a:xfrm rot="5400000">
            <a:off x="-1599407" y="2780507"/>
            <a:ext cx="3744913"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61" name="直線コネクタ 60"/>
          <p:cNvCxnSpPr/>
          <p:nvPr/>
        </p:nvCxnSpPr>
        <p:spPr>
          <a:xfrm>
            <a:off x="273050" y="4652963"/>
            <a:ext cx="4895850" cy="0"/>
          </a:xfrm>
          <a:prstGeom prst="line">
            <a:avLst/>
          </a:prstGeom>
          <a:ln w="38100"/>
        </p:spPr>
        <p:style>
          <a:lnRef idx="1">
            <a:schemeClr val="dk1"/>
          </a:lnRef>
          <a:fillRef idx="0">
            <a:schemeClr val="dk1"/>
          </a:fillRef>
          <a:effectRef idx="0">
            <a:schemeClr val="dk1"/>
          </a:effectRef>
          <a:fontRef idx="minor">
            <a:schemeClr val="tx1"/>
          </a:fontRef>
        </p:style>
      </p:cxnSp>
      <p:cxnSp>
        <p:nvCxnSpPr>
          <p:cNvPr id="64" name="直線コネクタ 63"/>
          <p:cNvCxnSpPr/>
          <p:nvPr/>
        </p:nvCxnSpPr>
        <p:spPr>
          <a:xfrm>
            <a:off x="1712913" y="908050"/>
            <a:ext cx="7920037" cy="0"/>
          </a:xfrm>
          <a:prstGeom prst="line">
            <a:avLst/>
          </a:prstGeom>
          <a:ln w="38100"/>
        </p:spPr>
        <p:style>
          <a:lnRef idx="1">
            <a:schemeClr val="dk1"/>
          </a:lnRef>
          <a:fillRef idx="0">
            <a:schemeClr val="dk1"/>
          </a:fillRef>
          <a:effectRef idx="0">
            <a:schemeClr val="dk1"/>
          </a:effectRef>
          <a:fontRef idx="minor">
            <a:schemeClr val="tx1"/>
          </a:fontRef>
        </p:style>
      </p:cxnSp>
      <p:sp>
        <p:nvSpPr>
          <p:cNvPr id="66" name="角丸四角形 65"/>
          <p:cNvSpPr/>
          <p:nvPr/>
        </p:nvSpPr>
        <p:spPr>
          <a:xfrm>
            <a:off x="488950" y="115888"/>
            <a:ext cx="9072563" cy="720725"/>
          </a:xfrm>
          <a:prstGeom prst="roundRect">
            <a:avLst/>
          </a:prstGeom>
          <a:solidFill>
            <a:srgbClr val="66CCFF">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ja-JP" altLang="en-US" sz="2400">
                <a:solidFill>
                  <a:srgbClr val="000000"/>
                </a:solidFill>
              </a:rPr>
              <a:t>都と特別区の事務区分</a:t>
            </a:r>
          </a:p>
          <a:p>
            <a:pPr algn="ctr"/>
            <a:r>
              <a:rPr lang="en-US" altLang="ja-JP" sz="1600">
                <a:solidFill>
                  <a:srgbClr val="000000"/>
                </a:solidFill>
              </a:rPr>
              <a:t>Categories of Responsible Functions by Tokyo Metropolitan Government and Special Wards</a:t>
            </a:r>
          </a:p>
        </p:txBody>
      </p:sp>
      <p:sp>
        <p:nvSpPr>
          <p:cNvPr id="67" name="大かっこ 66"/>
          <p:cNvSpPr/>
          <p:nvPr/>
        </p:nvSpPr>
        <p:spPr>
          <a:xfrm>
            <a:off x="1928813" y="2708275"/>
            <a:ext cx="2736850" cy="288925"/>
          </a:xfrm>
          <a:prstGeom prst="bracketPair">
            <a:avLst/>
          </a:prstGeom>
          <a:noFill/>
        </p:spPr>
        <p:style>
          <a:lnRef idx="1">
            <a:schemeClr val="dk1"/>
          </a:lnRef>
          <a:fillRef idx="0">
            <a:schemeClr val="dk1"/>
          </a:fillRef>
          <a:effectRef idx="0">
            <a:schemeClr val="dk1"/>
          </a:effectRef>
          <a:fontRef idx="minor">
            <a:schemeClr val="tx1"/>
          </a:fontRef>
        </p:style>
        <p:txBody>
          <a:bodyPr anchor="ctr"/>
          <a:lstStyle/>
          <a:p>
            <a:pPr algn="ctr">
              <a:defRPr/>
            </a:pPr>
            <a:endParaRPr lang="ja-JP" altLang="en-US" dirty="0"/>
          </a:p>
        </p:txBody>
      </p:sp>
      <p:sp>
        <p:nvSpPr>
          <p:cNvPr id="70680" name="スライド番号プレースホルダ 45"/>
          <p:cNvSpPr txBox="1">
            <a:spLocks noGrp="1"/>
          </p:cNvSpPr>
          <p:nvPr/>
        </p:nvSpPr>
        <p:spPr bwMode="auto">
          <a:xfrm>
            <a:off x="7594600" y="6619875"/>
            <a:ext cx="2311400" cy="238125"/>
          </a:xfrm>
          <a:prstGeom prst="rect">
            <a:avLst/>
          </a:prstGeom>
          <a:noFill/>
          <a:ln w="9525">
            <a:noFill/>
            <a:miter lim="800000"/>
            <a:headEnd/>
            <a:tailEnd/>
          </a:ln>
        </p:spPr>
        <p:txBody>
          <a:bodyPr/>
          <a:lstStyle/>
          <a:p>
            <a:pPr algn="r"/>
            <a:fld id="{C031E43F-DD54-4481-8097-5D9E166CC821}" type="slidenum">
              <a:rPr lang="en-US" altLang="ja-JP" sz="1400">
                <a:solidFill>
                  <a:srgbClr val="000000"/>
                </a:solidFill>
              </a:rPr>
              <a:pPr algn="r"/>
              <a:t>20</a:t>
            </a:fld>
            <a:endParaRPr lang="en-US" altLang="ja-JP" sz="1400">
              <a:solidFill>
                <a:srgbClr val="00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4"/>
          <p:cNvSpPr>
            <a:spLocks noChangeArrowheads="1"/>
          </p:cNvSpPr>
          <p:nvPr/>
        </p:nvSpPr>
        <p:spPr bwMode="auto">
          <a:xfrm>
            <a:off x="776288" y="1196975"/>
            <a:ext cx="8580437" cy="584200"/>
          </a:xfrm>
          <a:prstGeom prst="rect">
            <a:avLst/>
          </a:prstGeom>
          <a:noFill/>
          <a:ln w="38100" cmpd="dbl">
            <a:solidFill>
              <a:schemeClr val="tx1"/>
            </a:solidFill>
            <a:miter lim="800000"/>
            <a:headEnd/>
            <a:tailEnd/>
          </a:ln>
        </p:spPr>
        <p:txBody>
          <a:bodyPr>
            <a:spAutoFit/>
          </a:bodyPr>
          <a:lstStyle/>
          <a:p>
            <a:pPr algn="ctr"/>
            <a:r>
              <a:rPr lang="ja-JP" altLang="en-US" sz="1600" b="1"/>
              <a:t>（普通交付税額）  </a:t>
            </a:r>
            <a:r>
              <a:rPr lang="en-US" altLang="ja-JP" sz="1600" b="1"/>
              <a:t>=  </a:t>
            </a:r>
            <a:r>
              <a:rPr lang="ja-JP" altLang="en-US" sz="1600" b="1"/>
              <a:t>（基準財政需要額） － （基準財政収入額）</a:t>
            </a:r>
            <a:endParaRPr lang="en-US" altLang="ja-JP" sz="1600" b="1"/>
          </a:p>
          <a:p>
            <a:pPr algn="ctr"/>
            <a:r>
              <a:rPr lang="ja-JP" altLang="en-US" sz="1600" b="1"/>
              <a:t>基準財政収入額　</a:t>
            </a:r>
            <a:r>
              <a:rPr lang="en-US" altLang="ja-JP" sz="1600" b="1"/>
              <a:t>=</a:t>
            </a:r>
            <a:r>
              <a:rPr lang="ja-JP" altLang="en-US" sz="1600" b="1"/>
              <a:t>　標準的税収入見込額　</a:t>
            </a:r>
            <a:r>
              <a:rPr lang="en-US" altLang="ja-JP" sz="1600" b="1"/>
              <a:t>×</a:t>
            </a:r>
            <a:r>
              <a:rPr lang="ja-JP" altLang="en-US" sz="1600" b="1"/>
              <a:t>　</a:t>
            </a:r>
            <a:r>
              <a:rPr lang="en-US" altLang="ja-JP" sz="1600" b="1"/>
              <a:t>75%</a:t>
            </a:r>
            <a:endParaRPr lang="ja-JP" altLang="en-US" sz="1600" b="1"/>
          </a:p>
        </p:txBody>
      </p:sp>
      <p:sp>
        <p:nvSpPr>
          <p:cNvPr id="5" name="角丸四角形 4"/>
          <p:cNvSpPr/>
          <p:nvPr/>
        </p:nvSpPr>
        <p:spPr>
          <a:xfrm>
            <a:off x="488950" y="188913"/>
            <a:ext cx="9072563" cy="719137"/>
          </a:xfrm>
          <a:prstGeom prst="round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ja-JP" altLang="en-US" sz="2400" dirty="0">
                <a:solidFill>
                  <a:srgbClr val="000000"/>
                </a:solidFill>
              </a:rPr>
              <a:t>普通交付税の額の算定方法</a:t>
            </a:r>
          </a:p>
          <a:p>
            <a:pPr algn="ctr"/>
            <a:r>
              <a:rPr lang="en-US" altLang="ja-JP" dirty="0">
                <a:solidFill>
                  <a:srgbClr val="000000"/>
                </a:solidFill>
              </a:rPr>
              <a:t>Calculation Method of Amount of Ordinary </a:t>
            </a:r>
            <a:r>
              <a:rPr lang="en-US" altLang="ja-JP" dirty="0" smtClean="0">
                <a:solidFill>
                  <a:srgbClr val="000000"/>
                </a:solidFill>
              </a:rPr>
              <a:t>Allocation </a:t>
            </a:r>
            <a:r>
              <a:rPr lang="en-US" altLang="ja-JP" dirty="0">
                <a:solidFill>
                  <a:srgbClr val="000000"/>
                </a:solidFill>
              </a:rPr>
              <a:t>Tax</a:t>
            </a:r>
          </a:p>
        </p:txBody>
      </p:sp>
      <p:sp>
        <p:nvSpPr>
          <p:cNvPr id="6" name="テキスト ボックス 5"/>
          <p:cNvSpPr txBox="1"/>
          <p:nvPr/>
        </p:nvSpPr>
        <p:spPr>
          <a:xfrm>
            <a:off x="128588" y="981075"/>
            <a:ext cx="9648825" cy="5761038"/>
          </a:xfrm>
          <a:prstGeom prst="rect">
            <a:avLst/>
          </a:prstGeom>
          <a:noFill/>
          <a:ln w="38100" cmpd="dbl">
            <a:solidFill>
              <a:schemeClr val="accent1">
                <a:shade val="50000"/>
              </a:schemeClr>
            </a:solidFill>
          </a:ln>
        </p:spPr>
        <p:txBody>
          <a:bodyPr>
            <a:spAutoFit/>
          </a:bodyPr>
          <a:lstStyle/>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en-US" altLang="ja-JP" dirty="0">
              <a:latin typeface="Arial" charset="0"/>
            </a:endParaRPr>
          </a:p>
          <a:p>
            <a:pPr>
              <a:defRPr/>
            </a:pPr>
            <a:endParaRPr lang="ja-JP" altLang="en-US" dirty="0">
              <a:latin typeface="Arial" charset="0"/>
            </a:endParaRPr>
          </a:p>
        </p:txBody>
      </p:sp>
      <p:pic>
        <p:nvPicPr>
          <p:cNvPr id="71685" name="Picture 2"/>
          <p:cNvPicPr>
            <a:picLocks noChangeAspect="1" noChangeArrowheads="1"/>
          </p:cNvPicPr>
          <p:nvPr/>
        </p:nvPicPr>
        <p:blipFill>
          <a:blip r:embed="rId3" cstate="print"/>
          <a:srcRect/>
          <a:stretch>
            <a:fillRect/>
          </a:stretch>
        </p:blipFill>
        <p:spPr bwMode="auto">
          <a:xfrm>
            <a:off x="273050" y="1989138"/>
            <a:ext cx="9359900" cy="4530725"/>
          </a:xfrm>
          <a:prstGeom prst="rect">
            <a:avLst/>
          </a:prstGeom>
          <a:noFill/>
          <a:ln w="9525">
            <a:noFill/>
            <a:miter lim="800000"/>
            <a:headEnd/>
            <a:tailEnd/>
          </a:ln>
        </p:spPr>
      </p:pic>
      <p:sp>
        <p:nvSpPr>
          <p:cNvPr id="71686" name="スライド番号プレースホルダ 45"/>
          <p:cNvSpPr txBox="1">
            <a:spLocks noGrp="1"/>
          </p:cNvSpPr>
          <p:nvPr/>
        </p:nvSpPr>
        <p:spPr bwMode="auto">
          <a:xfrm>
            <a:off x="7594600" y="6619875"/>
            <a:ext cx="2311400" cy="238125"/>
          </a:xfrm>
          <a:prstGeom prst="rect">
            <a:avLst/>
          </a:prstGeom>
          <a:noFill/>
          <a:ln w="9525">
            <a:noFill/>
            <a:miter lim="800000"/>
            <a:headEnd/>
            <a:tailEnd/>
          </a:ln>
        </p:spPr>
        <p:txBody>
          <a:bodyPr/>
          <a:lstStyle/>
          <a:p>
            <a:pPr algn="r"/>
            <a:fld id="{5C6254C8-8E5B-489D-A0F1-15C4FB4F482A}" type="slidenum">
              <a:rPr lang="en-US" altLang="ja-JP" sz="1400">
                <a:solidFill>
                  <a:srgbClr val="000000"/>
                </a:solidFill>
              </a:rPr>
              <a:pPr algn="r"/>
              <a:t>21</a:t>
            </a:fld>
            <a:endParaRPr lang="en-US" altLang="ja-JP" sz="1400">
              <a:solidFill>
                <a:srgbClr val="00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50813" y="1065213"/>
            <a:ext cx="985837" cy="564991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ja-JP" altLang="en-US" sz="1300" dirty="0">
                <a:solidFill>
                  <a:schemeClr val="tx1"/>
                </a:solidFill>
                <a:latin typeface="ＭＳ Ｐゴシック" pitchFamily="50" charset="-128"/>
              </a:rPr>
              <a:t>１８６８</a:t>
            </a:r>
          </a:p>
          <a:p>
            <a:pPr algn="ctr">
              <a:defRPr/>
            </a:pPr>
            <a:endParaRPr lang="ja-JP" altLang="en-US" sz="1300" dirty="0">
              <a:solidFill>
                <a:schemeClr val="tx1"/>
              </a:solidFill>
              <a:latin typeface="ＭＳ Ｐゴシック" pitchFamily="50" charset="-128"/>
            </a:endParaRPr>
          </a:p>
          <a:p>
            <a:pPr algn="ctr">
              <a:defRPr/>
            </a:pPr>
            <a:r>
              <a:rPr lang="ja-JP" altLang="en-US" sz="1300" dirty="0">
                <a:solidFill>
                  <a:schemeClr val="tx1"/>
                </a:solidFill>
                <a:latin typeface="ＭＳ Ｐゴシック" pitchFamily="50" charset="-128"/>
              </a:rPr>
              <a:t>１８７１</a:t>
            </a:r>
          </a:p>
          <a:p>
            <a:pPr algn="ctr">
              <a:defRPr/>
            </a:pPr>
            <a:endParaRPr lang="ja-JP" altLang="en-US" sz="1300" dirty="0">
              <a:solidFill>
                <a:schemeClr val="tx1"/>
              </a:solidFill>
              <a:latin typeface="ＭＳ Ｐゴシック" pitchFamily="50" charset="-128"/>
            </a:endParaRPr>
          </a:p>
          <a:p>
            <a:pPr algn="ctr">
              <a:defRPr/>
            </a:pPr>
            <a:endParaRPr lang="ja-JP" altLang="en-US" sz="1300" dirty="0">
              <a:solidFill>
                <a:schemeClr val="tx1"/>
              </a:solidFill>
              <a:latin typeface="ＭＳ Ｐゴシック" pitchFamily="50" charset="-128"/>
            </a:endParaRPr>
          </a:p>
          <a:p>
            <a:pPr algn="ctr">
              <a:defRPr/>
            </a:pPr>
            <a:endParaRPr lang="ja-JP" altLang="en-US" sz="1300" dirty="0">
              <a:solidFill>
                <a:schemeClr val="tx1"/>
              </a:solidFill>
              <a:latin typeface="ＭＳ Ｐゴシック" pitchFamily="50" charset="-128"/>
            </a:endParaRPr>
          </a:p>
          <a:p>
            <a:pPr algn="ctr">
              <a:defRPr/>
            </a:pPr>
            <a:r>
              <a:rPr lang="ja-JP" altLang="en-US" sz="1300" dirty="0">
                <a:solidFill>
                  <a:schemeClr val="tx1"/>
                </a:solidFill>
                <a:latin typeface="ＭＳ Ｐゴシック" pitchFamily="50" charset="-128"/>
              </a:rPr>
              <a:t>１８７８</a:t>
            </a:r>
          </a:p>
          <a:p>
            <a:pPr algn="ctr">
              <a:defRPr/>
            </a:pPr>
            <a:endParaRPr lang="ja-JP" altLang="en-US" sz="1300" dirty="0">
              <a:solidFill>
                <a:schemeClr val="tx1"/>
              </a:solidFill>
              <a:latin typeface="ＭＳ Ｐゴシック" pitchFamily="50" charset="-128"/>
            </a:endParaRPr>
          </a:p>
          <a:p>
            <a:pPr algn="ctr">
              <a:defRPr/>
            </a:pPr>
            <a:endParaRPr lang="ja-JP" altLang="en-US" sz="1300" dirty="0">
              <a:solidFill>
                <a:schemeClr val="tx1"/>
              </a:solidFill>
              <a:latin typeface="ＭＳ Ｐゴシック" pitchFamily="50" charset="-128"/>
            </a:endParaRPr>
          </a:p>
          <a:p>
            <a:pPr algn="ctr">
              <a:defRPr/>
            </a:pPr>
            <a:endParaRPr lang="ja-JP" altLang="en-US" sz="1300" dirty="0">
              <a:solidFill>
                <a:schemeClr val="tx1"/>
              </a:solidFill>
              <a:latin typeface="ＭＳ Ｐゴシック" pitchFamily="50" charset="-128"/>
            </a:endParaRPr>
          </a:p>
          <a:p>
            <a:pPr algn="ctr">
              <a:defRPr/>
            </a:pPr>
            <a:r>
              <a:rPr lang="ja-JP" altLang="en-US" sz="1300" dirty="0">
                <a:solidFill>
                  <a:schemeClr val="tx1"/>
                </a:solidFill>
                <a:latin typeface="ＭＳ Ｐゴシック" pitchFamily="50" charset="-128"/>
              </a:rPr>
              <a:t>１８８０</a:t>
            </a:r>
          </a:p>
          <a:p>
            <a:pPr algn="ctr">
              <a:defRPr/>
            </a:pPr>
            <a:endParaRPr lang="ja-JP" altLang="en-US" sz="1300" dirty="0">
              <a:solidFill>
                <a:schemeClr val="tx1"/>
              </a:solidFill>
              <a:latin typeface="ＭＳ Ｐゴシック" pitchFamily="50" charset="-128"/>
            </a:endParaRPr>
          </a:p>
          <a:p>
            <a:pPr algn="ctr">
              <a:defRPr/>
            </a:pPr>
            <a:endParaRPr lang="ja-JP" altLang="en-US" sz="1300" dirty="0">
              <a:solidFill>
                <a:schemeClr val="tx1"/>
              </a:solidFill>
              <a:latin typeface="ＭＳ Ｐゴシック" pitchFamily="50" charset="-128"/>
            </a:endParaRPr>
          </a:p>
          <a:p>
            <a:pPr algn="ctr">
              <a:defRPr/>
            </a:pPr>
            <a:r>
              <a:rPr lang="ja-JP" altLang="en-US" sz="1300" dirty="0">
                <a:solidFill>
                  <a:schemeClr val="tx1"/>
                </a:solidFill>
                <a:latin typeface="ＭＳ Ｐゴシック" pitchFamily="50" charset="-128"/>
              </a:rPr>
              <a:t>１８８８</a:t>
            </a:r>
          </a:p>
          <a:p>
            <a:pPr algn="ctr">
              <a:defRPr/>
            </a:pPr>
            <a:endParaRPr lang="ja-JP" altLang="en-US" sz="1300" dirty="0">
              <a:solidFill>
                <a:schemeClr val="tx1"/>
              </a:solidFill>
              <a:latin typeface="ＭＳ Ｐゴシック" pitchFamily="50" charset="-128"/>
            </a:endParaRPr>
          </a:p>
          <a:p>
            <a:pPr algn="ctr">
              <a:defRPr/>
            </a:pPr>
            <a:endParaRPr lang="ja-JP" altLang="en-US" sz="1300" dirty="0">
              <a:solidFill>
                <a:schemeClr val="tx1"/>
              </a:solidFill>
              <a:latin typeface="ＭＳ Ｐゴシック" pitchFamily="50" charset="-128"/>
            </a:endParaRPr>
          </a:p>
          <a:p>
            <a:pPr algn="ctr">
              <a:defRPr/>
            </a:pPr>
            <a:endParaRPr lang="ja-JP" altLang="en-US" sz="1300" dirty="0">
              <a:solidFill>
                <a:schemeClr val="tx1"/>
              </a:solidFill>
              <a:latin typeface="ＭＳ Ｐゴシック" pitchFamily="50" charset="-128"/>
            </a:endParaRPr>
          </a:p>
          <a:p>
            <a:pPr algn="ctr">
              <a:defRPr/>
            </a:pPr>
            <a:endParaRPr lang="ja-JP" altLang="en-US" sz="1300" dirty="0">
              <a:solidFill>
                <a:schemeClr val="tx1"/>
              </a:solidFill>
              <a:latin typeface="ＭＳ Ｐゴシック" pitchFamily="50" charset="-128"/>
            </a:endParaRPr>
          </a:p>
          <a:p>
            <a:pPr algn="ctr">
              <a:defRPr/>
            </a:pPr>
            <a:endParaRPr lang="en-US" altLang="ja-JP" sz="1300" dirty="0">
              <a:solidFill>
                <a:schemeClr val="tx1"/>
              </a:solidFill>
              <a:latin typeface="ＭＳ Ｐゴシック" pitchFamily="50" charset="-128"/>
            </a:endParaRPr>
          </a:p>
          <a:p>
            <a:pPr algn="ctr">
              <a:defRPr/>
            </a:pPr>
            <a:endParaRPr lang="en-US" altLang="ja-JP" sz="1300" dirty="0">
              <a:solidFill>
                <a:schemeClr val="tx1"/>
              </a:solidFill>
              <a:latin typeface="ＭＳ Ｐゴシック" pitchFamily="50" charset="-128"/>
            </a:endParaRPr>
          </a:p>
          <a:p>
            <a:pPr algn="ctr">
              <a:defRPr/>
            </a:pPr>
            <a:r>
              <a:rPr lang="ja-JP" altLang="en-US" sz="1300" dirty="0">
                <a:solidFill>
                  <a:schemeClr val="tx1"/>
                </a:solidFill>
                <a:latin typeface="ＭＳ Ｐゴシック" pitchFamily="50" charset="-128"/>
              </a:rPr>
              <a:t>１８８９</a:t>
            </a:r>
          </a:p>
          <a:p>
            <a:pPr algn="ctr">
              <a:defRPr/>
            </a:pPr>
            <a:r>
              <a:rPr lang="ja-JP" altLang="en-US" sz="1300" dirty="0">
                <a:solidFill>
                  <a:schemeClr val="tx1"/>
                </a:solidFill>
                <a:latin typeface="ＭＳ Ｐゴシック" pitchFamily="50" charset="-128"/>
              </a:rPr>
              <a:t>１８９０</a:t>
            </a:r>
          </a:p>
        </p:txBody>
      </p:sp>
      <p:sp>
        <p:nvSpPr>
          <p:cNvPr id="31746" name="Rectangle 3"/>
          <p:cNvSpPr>
            <a:spLocks noChangeArrowheads="1"/>
          </p:cNvSpPr>
          <p:nvPr/>
        </p:nvSpPr>
        <p:spPr bwMode="auto">
          <a:xfrm>
            <a:off x="0" y="1588"/>
            <a:ext cx="9906000" cy="762000"/>
          </a:xfrm>
          <a:prstGeom prst="rect">
            <a:avLst/>
          </a:prstGeom>
          <a:noFill/>
          <a:ln w="9525">
            <a:noFill/>
            <a:miter lim="800000"/>
            <a:headEnd/>
            <a:tailEnd/>
          </a:ln>
        </p:spPr>
        <p:txBody>
          <a:bodyPr anchor="ctr">
            <a:spAutoFit/>
          </a:bodyPr>
          <a:lstStyle/>
          <a:p>
            <a:pPr algn="ctr"/>
            <a:r>
              <a:rPr lang="ja-JP" altLang="en-US" sz="2400">
                <a:solidFill>
                  <a:srgbClr val="000000"/>
                </a:solidFill>
                <a:latin typeface="ＭＳ Ｐゴシック" pitchFamily="50" charset="-128"/>
                <a:cs typeface="Times New Roman" pitchFamily="18" charset="0"/>
              </a:rPr>
              <a:t>日本の地方自治制度の歴史</a:t>
            </a:r>
          </a:p>
          <a:p>
            <a:pPr algn="ctr"/>
            <a:r>
              <a:rPr lang="en-US" altLang="ja-JP" sz="2000">
                <a:solidFill>
                  <a:srgbClr val="000000"/>
                </a:solidFill>
                <a:ea typeface="ＭＳ ゴシック" pitchFamily="49" charset="-128"/>
                <a:cs typeface="Times New Roman" pitchFamily="18" charset="0"/>
              </a:rPr>
              <a:t>History of Japanese Local Autonomy System</a:t>
            </a:r>
          </a:p>
        </p:txBody>
      </p:sp>
      <p:sp>
        <p:nvSpPr>
          <p:cNvPr id="31747" name="正方形/長方形 7"/>
          <p:cNvSpPr>
            <a:spLocks noChangeArrowheads="1"/>
          </p:cNvSpPr>
          <p:nvPr/>
        </p:nvSpPr>
        <p:spPr bwMode="auto">
          <a:xfrm>
            <a:off x="153988" y="785813"/>
            <a:ext cx="982662" cy="285750"/>
          </a:xfrm>
          <a:prstGeom prst="rect">
            <a:avLst/>
          </a:prstGeom>
          <a:solidFill>
            <a:schemeClr val="bg1"/>
          </a:solidFill>
          <a:ln w="9525" algn="ctr">
            <a:solidFill>
              <a:schemeClr val="tx1"/>
            </a:solidFill>
            <a:miter lim="800000"/>
            <a:headEnd/>
            <a:tailEnd/>
          </a:ln>
        </p:spPr>
        <p:txBody>
          <a:bodyPr anchor="ctr"/>
          <a:lstStyle/>
          <a:p>
            <a:pPr algn="ctr"/>
            <a:r>
              <a:rPr lang="ja-JP" altLang="en-US" sz="1400">
                <a:latin typeface="ＭＳ ゴシック" pitchFamily="49" charset="-128"/>
                <a:ea typeface="ＭＳ ゴシック" pitchFamily="49" charset="-128"/>
              </a:rPr>
              <a:t>年</a:t>
            </a:r>
          </a:p>
        </p:txBody>
      </p:sp>
      <p:sp>
        <p:nvSpPr>
          <p:cNvPr id="10" name="正方形/長方形 9"/>
          <p:cNvSpPr/>
          <p:nvPr/>
        </p:nvSpPr>
        <p:spPr>
          <a:xfrm>
            <a:off x="1136650" y="785813"/>
            <a:ext cx="6888163" cy="2857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prstClr val="black"/>
                </a:solidFill>
                <a:latin typeface="ＭＳ ゴシック" pitchFamily="49" charset="-128"/>
                <a:ea typeface="ＭＳ ゴシック" pitchFamily="49" charset="-128"/>
              </a:rPr>
              <a:t>地方自治制度</a:t>
            </a:r>
          </a:p>
        </p:txBody>
      </p:sp>
      <p:sp>
        <p:nvSpPr>
          <p:cNvPr id="11" name="正方形/長方形 10"/>
          <p:cNvSpPr/>
          <p:nvPr/>
        </p:nvSpPr>
        <p:spPr>
          <a:xfrm>
            <a:off x="8024813" y="785813"/>
            <a:ext cx="1727200" cy="2857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prstClr val="black"/>
                </a:solidFill>
                <a:latin typeface="ＭＳ ゴシック" pitchFamily="49" charset="-128"/>
                <a:ea typeface="ＭＳ ゴシック" pitchFamily="49" charset="-128"/>
              </a:rPr>
              <a:t>関連するできごと</a:t>
            </a:r>
          </a:p>
        </p:txBody>
      </p:sp>
      <p:sp>
        <p:nvSpPr>
          <p:cNvPr id="2" name="正方形/長方形 12"/>
          <p:cNvSpPr/>
          <p:nvPr/>
        </p:nvSpPr>
        <p:spPr>
          <a:xfrm>
            <a:off x="1136650" y="1071563"/>
            <a:ext cx="6888163" cy="564356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ja-JP" altLang="ja-JP" sz="1300">
                <a:solidFill>
                  <a:schemeClr val="tx1"/>
                </a:solidFill>
                <a:latin typeface="ＭＳ ゴシック" pitchFamily="49" charset="-128"/>
                <a:ea typeface="ＭＳ ゴシック" pitchFamily="49" charset="-128"/>
              </a:rPr>
              <a:t>○</a:t>
            </a:r>
            <a:r>
              <a:rPr lang="ja-JP" altLang="en-US" sz="1300">
                <a:solidFill>
                  <a:schemeClr val="tx1"/>
                </a:solidFill>
                <a:latin typeface="ＭＳ ゴシック" pitchFamily="49" charset="-128"/>
                <a:ea typeface="ＭＳ ゴシック" pitchFamily="49" charset="-128"/>
              </a:rPr>
              <a:t>　</a:t>
            </a:r>
            <a:r>
              <a:rPr lang="ja-JP" altLang="ja-JP" sz="1300">
                <a:solidFill>
                  <a:schemeClr val="tx1"/>
                </a:solidFill>
                <a:latin typeface="ＭＳ ゴシック" pitchFamily="49" charset="-128"/>
                <a:ea typeface="ＭＳ ゴシック" pitchFamily="49" charset="-128"/>
              </a:rPr>
              <a:t>旧幕</a:t>
            </a:r>
            <a:r>
              <a:rPr lang="ja-JP" altLang="en-US" sz="1300">
                <a:solidFill>
                  <a:schemeClr val="tx1"/>
                </a:solidFill>
                <a:latin typeface="ＭＳ ゴシック" pitchFamily="49" charset="-128"/>
                <a:ea typeface="ＭＳ ゴシック" pitchFamily="49" charset="-128"/>
              </a:rPr>
              <a:t>府</a:t>
            </a:r>
            <a:r>
              <a:rPr lang="ja-JP" altLang="ja-JP" sz="1300">
                <a:solidFill>
                  <a:schemeClr val="tx1"/>
                </a:solidFill>
                <a:latin typeface="ＭＳ ゴシック" pitchFamily="49" charset="-128"/>
                <a:ea typeface="ＭＳ ゴシック" pitchFamily="49" charset="-128"/>
              </a:rPr>
              <a:t>領を府県とする</a:t>
            </a:r>
            <a:endParaRPr lang="en-US" altLang="ja-JP" sz="1300">
              <a:solidFill>
                <a:schemeClr val="tx1"/>
              </a:solidFill>
              <a:latin typeface="ＭＳ ゴシック" pitchFamily="49" charset="-128"/>
              <a:ea typeface="ＭＳ ゴシック" pitchFamily="49" charset="-128"/>
            </a:endParaRPr>
          </a:p>
          <a:p>
            <a:pPr>
              <a:defRPr/>
            </a:pPr>
            <a:endParaRPr lang="en-US" altLang="ja-JP" sz="1300">
              <a:solidFill>
                <a:schemeClr val="tx1"/>
              </a:solidFill>
              <a:latin typeface="ＭＳ ゴシック" pitchFamily="49" charset="-128"/>
              <a:ea typeface="ＭＳ ゴシック" pitchFamily="49" charset="-128"/>
            </a:endParaRPr>
          </a:p>
          <a:p>
            <a:pPr>
              <a:defRPr/>
            </a:pPr>
            <a:r>
              <a:rPr lang="ja-JP" altLang="ja-JP" sz="1300">
                <a:solidFill>
                  <a:schemeClr val="tx1"/>
                </a:solidFill>
                <a:latin typeface="ＭＳ ゴシック" pitchFamily="49" charset="-128"/>
                <a:ea typeface="ＭＳ ゴシック" pitchFamily="49" charset="-128"/>
              </a:rPr>
              <a:t>○</a:t>
            </a:r>
            <a:r>
              <a:rPr lang="ja-JP" altLang="en-US" sz="1300">
                <a:solidFill>
                  <a:schemeClr val="tx1"/>
                </a:solidFill>
                <a:latin typeface="ＭＳ ゴシック" pitchFamily="49" charset="-128"/>
                <a:ea typeface="ＭＳ ゴシック" pitchFamily="49" charset="-128"/>
              </a:rPr>
              <a:t>　</a:t>
            </a:r>
            <a:r>
              <a:rPr lang="ja-JP" altLang="ja-JP" sz="1300">
                <a:solidFill>
                  <a:schemeClr val="tx1"/>
                </a:solidFill>
                <a:latin typeface="ＭＳ ゴシック" pitchFamily="49" charset="-128"/>
                <a:ea typeface="ＭＳ ゴシック" pitchFamily="49" charset="-128"/>
              </a:rPr>
              <a:t>戸籍法制定</a:t>
            </a:r>
            <a:endParaRPr lang="en-US" altLang="ja-JP" sz="1300">
              <a:solidFill>
                <a:schemeClr val="tx1"/>
              </a:solidFill>
              <a:latin typeface="ＭＳ ゴシック" pitchFamily="49" charset="-128"/>
              <a:ea typeface="ＭＳ ゴシック" pitchFamily="49" charset="-128"/>
            </a:endParaRPr>
          </a:p>
          <a:p>
            <a:pPr>
              <a:defRPr/>
            </a:pPr>
            <a:r>
              <a:rPr lang="ja-JP" altLang="en-US" sz="1300">
                <a:solidFill>
                  <a:schemeClr val="tx1"/>
                </a:solidFill>
                <a:latin typeface="ＭＳ ゴシック" pitchFamily="49" charset="-128"/>
                <a:ea typeface="ＭＳ ゴシック" pitchFamily="49" charset="-128"/>
              </a:rPr>
              <a:t>　　・</a:t>
            </a:r>
            <a:r>
              <a:rPr lang="ja-JP" altLang="ja-JP" sz="1300">
                <a:solidFill>
                  <a:schemeClr val="tx1"/>
                </a:solidFill>
                <a:latin typeface="ＭＳ ゴシック" pitchFamily="49" charset="-128"/>
                <a:ea typeface="ＭＳ ゴシック" pitchFamily="49" charset="-128"/>
              </a:rPr>
              <a:t>全国に区設置</a:t>
            </a:r>
            <a:r>
              <a:rPr lang="ja-JP" altLang="en-US" sz="1300">
                <a:solidFill>
                  <a:schemeClr val="tx1"/>
                </a:solidFill>
                <a:latin typeface="ＭＳ ゴシック" pitchFamily="49" charset="-128"/>
                <a:ea typeface="ＭＳ ゴシック" pitchFamily="49" charset="-128"/>
              </a:rPr>
              <a:t>（</a:t>
            </a:r>
            <a:r>
              <a:rPr lang="ja-JP" altLang="ja-JP" sz="1300">
                <a:solidFill>
                  <a:schemeClr val="tx1"/>
                </a:solidFill>
                <a:latin typeface="ＭＳ ゴシック" pitchFamily="49" charset="-128"/>
                <a:ea typeface="ＭＳ ゴシック" pitchFamily="49" charset="-128"/>
              </a:rPr>
              <a:t>行政区画</a:t>
            </a:r>
            <a:r>
              <a:rPr lang="ja-JP" altLang="en-US" sz="1300">
                <a:solidFill>
                  <a:schemeClr val="tx1"/>
                </a:solidFill>
                <a:latin typeface="ＭＳ ゴシック" pitchFamily="49" charset="-128"/>
                <a:ea typeface="ＭＳ ゴシック" pitchFamily="49" charset="-128"/>
              </a:rPr>
              <a:t>）</a:t>
            </a:r>
            <a:r>
              <a:rPr lang="ja-JP" altLang="ja-JP" sz="1300">
                <a:solidFill>
                  <a:schemeClr val="tx1"/>
                </a:solidFill>
                <a:latin typeface="ＭＳ ゴシック" pitchFamily="49" charset="-128"/>
                <a:ea typeface="ＭＳ ゴシック" pitchFamily="49" charset="-128"/>
              </a:rPr>
              <a:t>、戸長</a:t>
            </a:r>
            <a:r>
              <a:rPr lang="ja-JP" altLang="en-US" sz="1300">
                <a:solidFill>
                  <a:schemeClr val="tx1"/>
                </a:solidFill>
                <a:latin typeface="ＭＳ ゴシック" pitchFamily="49" charset="-128"/>
                <a:ea typeface="ＭＳ ゴシック" pitchFamily="49" charset="-128"/>
              </a:rPr>
              <a:t>・</a:t>
            </a:r>
            <a:r>
              <a:rPr lang="ja-JP" altLang="ja-JP" sz="1300">
                <a:solidFill>
                  <a:schemeClr val="tx1"/>
                </a:solidFill>
                <a:latin typeface="ＭＳ ゴシック" pitchFamily="49" charset="-128"/>
                <a:ea typeface="ＭＳ ゴシック" pitchFamily="49" charset="-128"/>
              </a:rPr>
              <a:t>副戸長配置</a:t>
            </a:r>
          </a:p>
          <a:p>
            <a:pPr>
              <a:defRPr/>
            </a:pPr>
            <a:r>
              <a:rPr lang="ja-JP" altLang="ja-JP" sz="1300">
                <a:solidFill>
                  <a:schemeClr val="tx1"/>
                </a:solidFill>
                <a:latin typeface="ＭＳ ゴシック" pitchFamily="49" charset="-128"/>
                <a:ea typeface="ＭＳ ゴシック" pitchFamily="49" charset="-128"/>
              </a:rPr>
              <a:t>○</a:t>
            </a:r>
            <a:r>
              <a:rPr lang="ja-JP" altLang="en-US" sz="1300">
                <a:solidFill>
                  <a:schemeClr val="tx1"/>
                </a:solidFill>
                <a:latin typeface="ＭＳ ゴシック" pitchFamily="49" charset="-128"/>
                <a:ea typeface="ＭＳ ゴシック" pitchFamily="49" charset="-128"/>
              </a:rPr>
              <a:t>　藩を廃止し、府県を置き、府県に知事を置く</a:t>
            </a:r>
            <a:endParaRPr lang="en-US" altLang="ja-JP" sz="1300">
              <a:solidFill>
                <a:schemeClr val="tx1"/>
              </a:solidFill>
              <a:latin typeface="ＭＳ ゴシック" pitchFamily="49" charset="-128"/>
              <a:ea typeface="ＭＳ ゴシック" pitchFamily="49" charset="-128"/>
            </a:endParaRPr>
          </a:p>
          <a:p>
            <a:pPr>
              <a:defRPr/>
            </a:pPr>
            <a:endParaRPr lang="en-US" altLang="ja-JP" sz="1300">
              <a:solidFill>
                <a:schemeClr val="tx1"/>
              </a:solidFill>
              <a:latin typeface="ＭＳ ゴシック" pitchFamily="49" charset="-128"/>
              <a:ea typeface="ＭＳ ゴシック" pitchFamily="49" charset="-128"/>
            </a:endParaRPr>
          </a:p>
          <a:p>
            <a:pPr>
              <a:defRPr/>
            </a:pPr>
            <a:r>
              <a:rPr lang="ja-JP" altLang="ja-JP" sz="1300">
                <a:solidFill>
                  <a:schemeClr val="tx1"/>
                </a:solidFill>
                <a:latin typeface="ＭＳ ゴシック" pitchFamily="49" charset="-128"/>
                <a:ea typeface="ＭＳ ゴシック" pitchFamily="49" charset="-128"/>
              </a:rPr>
              <a:t>○</a:t>
            </a:r>
            <a:r>
              <a:rPr lang="ja-JP" altLang="en-US" sz="1300">
                <a:solidFill>
                  <a:schemeClr val="tx1"/>
                </a:solidFill>
                <a:latin typeface="ＭＳ ゴシック" pitchFamily="49" charset="-128"/>
                <a:ea typeface="ＭＳ ゴシック" pitchFamily="49" charset="-128"/>
              </a:rPr>
              <a:t>  </a:t>
            </a:r>
            <a:r>
              <a:rPr lang="ja-JP" altLang="ja-JP" sz="1300">
                <a:solidFill>
                  <a:schemeClr val="tx1"/>
                </a:solidFill>
                <a:latin typeface="ＭＳ ゴシック" pitchFamily="49" charset="-128"/>
                <a:ea typeface="ＭＳ ゴシック" pitchFamily="49" charset="-128"/>
              </a:rPr>
              <a:t>府県の下に郡</a:t>
            </a:r>
            <a:r>
              <a:rPr lang="ja-JP" altLang="en-US" sz="1300">
                <a:solidFill>
                  <a:schemeClr val="tx1"/>
                </a:solidFill>
                <a:latin typeface="ＭＳ ゴシック" pitchFamily="49" charset="-128"/>
                <a:ea typeface="ＭＳ ゴシック" pitchFamily="49" charset="-128"/>
              </a:rPr>
              <a:t>・</a:t>
            </a:r>
            <a:r>
              <a:rPr lang="ja-JP" altLang="ja-JP" sz="1300">
                <a:solidFill>
                  <a:schemeClr val="tx1"/>
                </a:solidFill>
                <a:latin typeface="ＭＳ ゴシック" pitchFamily="49" charset="-128"/>
                <a:ea typeface="ＭＳ ゴシック" pitchFamily="49" charset="-128"/>
              </a:rPr>
              <a:t>区</a:t>
            </a:r>
            <a:r>
              <a:rPr lang="ja-JP" altLang="en-US" sz="1300">
                <a:solidFill>
                  <a:schemeClr val="tx1"/>
                </a:solidFill>
                <a:latin typeface="ＭＳ ゴシック" pitchFamily="49" charset="-128"/>
                <a:ea typeface="ＭＳ ゴシック" pitchFamily="49" charset="-128"/>
              </a:rPr>
              <a:t>・</a:t>
            </a:r>
            <a:r>
              <a:rPr lang="ja-JP" altLang="ja-JP" sz="1300">
                <a:solidFill>
                  <a:schemeClr val="tx1"/>
                </a:solidFill>
                <a:latin typeface="ＭＳ ゴシック" pitchFamily="49" charset="-128"/>
                <a:ea typeface="ＭＳ ゴシック" pitchFamily="49" charset="-128"/>
              </a:rPr>
              <a:t>町</a:t>
            </a:r>
            <a:r>
              <a:rPr lang="ja-JP" altLang="en-US" sz="1300">
                <a:solidFill>
                  <a:schemeClr val="tx1"/>
                </a:solidFill>
                <a:latin typeface="ＭＳ ゴシック" pitchFamily="49" charset="-128"/>
                <a:ea typeface="ＭＳ ゴシック" pitchFamily="49" charset="-128"/>
              </a:rPr>
              <a:t>・</a:t>
            </a:r>
            <a:r>
              <a:rPr lang="ja-JP" altLang="ja-JP" sz="1300">
                <a:solidFill>
                  <a:schemeClr val="tx1"/>
                </a:solidFill>
                <a:latin typeface="ＭＳ ゴシック" pitchFamily="49" charset="-128"/>
                <a:ea typeface="ＭＳ ゴシック" pitchFamily="49" charset="-128"/>
              </a:rPr>
              <a:t>村を設置</a:t>
            </a:r>
            <a:endParaRPr lang="en-US" altLang="ja-JP" sz="1300">
              <a:solidFill>
                <a:schemeClr val="tx1"/>
              </a:solidFill>
              <a:latin typeface="ＭＳ ゴシック" pitchFamily="49" charset="-128"/>
              <a:ea typeface="ＭＳ ゴシック" pitchFamily="49" charset="-128"/>
            </a:endParaRPr>
          </a:p>
          <a:p>
            <a:pPr>
              <a:defRPr/>
            </a:pPr>
            <a:r>
              <a:rPr lang="ja-JP" altLang="en-US" sz="1300">
                <a:solidFill>
                  <a:schemeClr val="tx1"/>
                </a:solidFill>
                <a:latin typeface="ＭＳ ゴシック" pitchFamily="49" charset="-128"/>
                <a:ea typeface="ＭＳ ゴシック" pitchFamily="49" charset="-128"/>
              </a:rPr>
              <a:t>○  </a:t>
            </a:r>
            <a:r>
              <a:rPr lang="ja-JP" altLang="ja-JP" sz="1300">
                <a:solidFill>
                  <a:schemeClr val="tx1"/>
                </a:solidFill>
                <a:latin typeface="ＭＳ ゴシック" pitchFamily="49" charset="-128"/>
                <a:ea typeface="ＭＳ ゴシック" pitchFamily="49" charset="-128"/>
              </a:rPr>
              <a:t>府県に公選議員からなる府県会を設置</a:t>
            </a:r>
            <a:endParaRPr lang="en-US" altLang="ja-JP" sz="1300">
              <a:solidFill>
                <a:schemeClr val="tx1"/>
              </a:solidFill>
              <a:latin typeface="ＭＳ ゴシック" pitchFamily="49" charset="-128"/>
              <a:ea typeface="ＭＳ ゴシック" pitchFamily="49" charset="-128"/>
            </a:endParaRPr>
          </a:p>
          <a:p>
            <a:pPr>
              <a:defRPr/>
            </a:pPr>
            <a:r>
              <a:rPr lang="ja-JP" altLang="en-US" sz="1300">
                <a:solidFill>
                  <a:schemeClr val="tx1"/>
                </a:solidFill>
                <a:latin typeface="ＭＳ ゴシック" pitchFamily="49" charset="-128"/>
                <a:ea typeface="ＭＳ ゴシック" pitchFamily="49" charset="-128"/>
              </a:rPr>
              <a:t>○  </a:t>
            </a:r>
            <a:r>
              <a:rPr lang="ja-JP" altLang="ja-JP" sz="1300">
                <a:solidFill>
                  <a:schemeClr val="tx1"/>
                </a:solidFill>
                <a:latin typeface="ＭＳ ゴシック" pitchFamily="49" charset="-128"/>
                <a:ea typeface="ＭＳ ゴシック" pitchFamily="49" charset="-128"/>
              </a:rPr>
              <a:t>地方税規則</a:t>
            </a:r>
            <a:r>
              <a:rPr lang="ja-JP" altLang="en-US" sz="1300">
                <a:solidFill>
                  <a:schemeClr val="tx1"/>
                </a:solidFill>
                <a:latin typeface="ＭＳ ゴシック" pitchFamily="49" charset="-128"/>
                <a:ea typeface="ＭＳ ゴシック" pitchFamily="49" charset="-128"/>
              </a:rPr>
              <a:t>を制定</a:t>
            </a:r>
            <a:endParaRPr lang="en-US" altLang="ja-JP" sz="1300">
              <a:solidFill>
                <a:schemeClr val="tx1"/>
              </a:solidFill>
              <a:latin typeface="ＭＳ ゴシック" pitchFamily="49" charset="-128"/>
              <a:ea typeface="ＭＳ ゴシック" pitchFamily="49" charset="-128"/>
            </a:endParaRPr>
          </a:p>
          <a:p>
            <a:pPr>
              <a:defRPr/>
            </a:pPr>
            <a:endParaRPr lang="en-US" altLang="ja-JP" sz="1300">
              <a:solidFill>
                <a:schemeClr val="tx1"/>
              </a:solidFill>
              <a:latin typeface="ＭＳ ゴシック" pitchFamily="49" charset="-128"/>
              <a:ea typeface="ＭＳ ゴシック" pitchFamily="49" charset="-128"/>
            </a:endParaRPr>
          </a:p>
          <a:p>
            <a:pPr>
              <a:defRPr/>
            </a:pPr>
            <a:r>
              <a:rPr lang="ja-JP" altLang="ja-JP" sz="1300">
                <a:solidFill>
                  <a:schemeClr val="tx1"/>
                </a:solidFill>
                <a:latin typeface="ＭＳ ゴシック" pitchFamily="49" charset="-128"/>
                <a:ea typeface="ＭＳ ゴシック" pitchFamily="49" charset="-128"/>
              </a:rPr>
              <a:t>○</a:t>
            </a:r>
            <a:r>
              <a:rPr lang="ja-JP" altLang="en-US" sz="1300">
                <a:solidFill>
                  <a:schemeClr val="tx1"/>
                </a:solidFill>
                <a:latin typeface="ＭＳ ゴシック" pitchFamily="49" charset="-128"/>
                <a:ea typeface="ＭＳ ゴシック" pitchFamily="49" charset="-128"/>
              </a:rPr>
              <a:t>　</a:t>
            </a:r>
            <a:r>
              <a:rPr lang="ja-JP" altLang="ja-JP" sz="1300">
                <a:solidFill>
                  <a:schemeClr val="tx1"/>
                </a:solidFill>
                <a:latin typeface="ＭＳ ゴシック" pitchFamily="49" charset="-128"/>
                <a:ea typeface="ＭＳ ゴシック" pitchFamily="49" charset="-128"/>
              </a:rPr>
              <a:t>区町村に公選議員からなる区町村会を設け、公共に関する事件及びその経費の支出・</a:t>
            </a:r>
            <a:endParaRPr lang="ja-JP" altLang="en-US" sz="1300">
              <a:solidFill>
                <a:schemeClr val="tx1"/>
              </a:solidFill>
              <a:latin typeface="ＭＳ ゴシック" pitchFamily="49" charset="-128"/>
              <a:ea typeface="ＭＳ ゴシック" pitchFamily="49" charset="-128"/>
            </a:endParaRPr>
          </a:p>
          <a:p>
            <a:pPr>
              <a:defRPr/>
            </a:pPr>
            <a:r>
              <a:rPr lang="ja-JP" altLang="en-US" sz="1300">
                <a:solidFill>
                  <a:schemeClr val="tx1"/>
                </a:solidFill>
                <a:latin typeface="ＭＳ ゴシック" pitchFamily="49" charset="-128"/>
                <a:ea typeface="ＭＳ ゴシック" pitchFamily="49" charset="-128"/>
              </a:rPr>
              <a:t>    </a:t>
            </a:r>
            <a:r>
              <a:rPr lang="ja-JP" altLang="ja-JP" sz="1300">
                <a:solidFill>
                  <a:schemeClr val="tx1"/>
                </a:solidFill>
                <a:latin typeface="ＭＳ ゴシック" pitchFamily="49" charset="-128"/>
                <a:ea typeface="ＭＳ ゴシック" pitchFamily="49" charset="-128"/>
              </a:rPr>
              <a:t>徴収方法の議定権付与</a:t>
            </a:r>
            <a:endParaRPr lang="en-US" altLang="ja-JP" sz="1300">
              <a:solidFill>
                <a:schemeClr val="tx1"/>
              </a:solidFill>
              <a:latin typeface="ＭＳ ゴシック" pitchFamily="49" charset="-128"/>
              <a:ea typeface="ＭＳ ゴシック" pitchFamily="49" charset="-128"/>
            </a:endParaRPr>
          </a:p>
          <a:p>
            <a:pPr>
              <a:defRPr/>
            </a:pPr>
            <a:endParaRPr lang="en-US" altLang="ja-JP" sz="1300">
              <a:solidFill>
                <a:schemeClr val="tx1"/>
              </a:solidFill>
              <a:latin typeface="ＭＳ ゴシック" pitchFamily="49" charset="-128"/>
              <a:ea typeface="ＭＳ ゴシック" pitchFamily="49" charset="-128"/>
            </a:endParaRPr>
          </a:p>
          <a:p>
            <a:pPr>
              <a:defRPr/>
            </a:pPr>
            <a:endParaRPr lang="en-US" altLang="ja-JP" sz="1300">
              <a:solidFill>
                <a:schemeClr val="tx1"/>
              </a:solidFill>
              <a:latin typeface="ＭＳ ゴシック" pitchFamily="49" charset="-128"/>
              <a:ea typeface="ＭＳ ゴシック" pitchFamily="49" charset="-128"/>
            </a:endParaRPr>
          </a:p>
          <a:p>
            <a:pPr>
              <a:defRPr/>
            </a:pPr>
            <a:endParaRPr lang="en-US" altLang="ja-JP" sz="1300">
              <a:solidFill>
                <a:schemeClr val="tx1"/>
              </a:solidFill>
              <a:latin typeface="ＭＳ Ｐゴシック" pitchFamily="50" charset="-128"/>
            </a:endParaRPr>
          </a:p>
          <a:p>
            <a:pPr>
              <a:defRPr/>
            </a:pPr>
            <a:endParaRPr lang="en-US" altLang="ja-JP" sz="1300">
              <a:solidFill>
                <a:schemeClr val="tx1"/>
              </a:solidFill>
              <a:latin typeface="ＭＳ 明朝" pitchFamily="17" charset="-128"/>
              <a:ea typeface="ＭＳ 明朝" pitchFamily="17" charset="-128"/>
            </a:endParaRPr>
          </a:p>
          <a:p>
            <a:pPr>
              <a:defRPr/>
            </a:pPr>
            <a:endParaRPr lang="en-US" altLang="ja-JP" sz="1300">
              <a:solidFill>
                <a:schemeClr val="tx1"/>
              </a:solidFill>
              <a:latin typeface="ＭＳ 明朝" pitchFamily="17" charset="-128"/>
              <a:ea typeface="ＭＳ 明朝" pitchFamily="17" charset="-128"/>
            </a:endParaRPr>
          </a:p>
        </p:txBody>
      </p:sp>
      <p:sp>
        <p:nvSpPr>
          <p:cNvPr id="15" name="正方形/長方形 14"/>
          <p:cNvSpPr/>
          <p:nvPr/>
        </p:nvSpPr>
        <p:spPr>
          <a:xfrm>
            <a:off x="8024813" y="1071563"/>
            <a:ext cx="1727200" cy="564356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ja-JP" altLang="en-US" dirty="0">
              <a:solidFill>
                <a:prstClr val="black"/>
              </a:solidFill>
            </a:endParaRPr>
          </a:p>
        </p:txBody>
      </p:sp>
      <p:sp>
        <p:nvSpPr>
          <p:cNvPr id="31752" name="テキスト ボックス 8"/>
          <p:cNvSpPr txBox="1">
            <a:spLocks noChangeArrowheads="1"/>
          </p:cNvSpPr>
          <p:nvPr/>
        </p:nvSpPr>
        <p:spPr bwMode="auto">
          <a:xfrm>
            <a:off x="8048625" y="1052513"/>
            <a:ext cx="1657350" cy="4494212"/>
          </a:xfrm>
          <a:prstGeom prst="rect">
            <a:avLst/>
          </a:prstGeom>
          <a:noFill/>
          <a:ln w="9525">
            <a:noFill/>
            <a:miter lim="800000"/>
            <a:headEnd/>
            <a:tailEnd/>
          </a:ln>
        </p:spPr>
        <p:txBody>
          <a:bodyPr>
            <a:spAutoFit/>
          </a:bodyPr>
          <a:lstStyle/>
          <a:p>
            <a:r>
              <a:rPr lang="ja-JP" altLang="en-US" sz="1300">
                <a:latin typeface="ＭＳ Ｐゴシック" pitchFamily="50" charset="-128"/>
              </a:rPr>
              <a:t>○  江戸幕府滅亡</a:t>
            </a:r>
            <a:endParaRPr lang="en-US" altLang="ja-JP" sz="1300">
              <a:latin typeface="ＭＳ Ｐゴシック" pitchFamily="50" charset="-128"/>
            </a:endParaRPr>
          </a:p>
          <a:p>
            <a:r>
              <a:rPr lang="ja-JP" altLang="en-US" sz="1300">
                <a:latin typeface="ＭＳ Ｐゴシック" pitchFamily="50" charset="-128"/>
              </a:rPr>
              <a:t>  （</a:t>
            </a:r>
            <a:r>
              <a:rPr lang="en-US" altLang="ja-JP" sz="1300">
                <a:latin typeface="ＭＳ Ｐゴシック" pitchFamily="50" charset="-128"/>
              </a:rPr>
              <a:t>1603</a:t>
            </a:r>
            <a:r>
              <a:rPr lang="ja-JP" altLang="en-US" sz="1300">
                <a:latin typeface="ＭＳ Ｐゴシック" pitchFamily="50" charset="-128"/>
              </a:rPr>
              <a:t>年成立）</a:t>
            </a:r>
            <a:endParaRPr lang="en-US" altLang="ja-JP" sz="1300">
              <a:latin typeface="ＭＳ Ｐゴシック" pitchFamily="50" charset="-128"/>
            </a:endParaRPr>
          </a:p>
          <a:p>
            <a:endParaRPr lang="en-US" altLang="ja-JP" sz="1300">
              <a:latin typeface="ＭＳ Ｐゴシック" pitchFamily="50" charset="-128"/>
            </a:endParaRPr>
          </a:p>
          <a:p>
            <a:endParaRPr lang="en-US" altLang="ja-JP" sz="1300">
              <a:latin typeface="ＭＳ Ｐゴシック" pitchFamily="50" charset="-128"/>
            </a:endParaRPr>
          </a:p>
          <a:p>
            <a:endParaRPr lang="en-US" altLang="ja-JP" sz="1300">
              <a:latin typeface="ＭＳ Ｐゴシック" pitchFamily="50" charset="-128"/>
            </a:endParaRPr>
          </a:p>
          <a:p>
            <a:endParaRPr lang="en-US" altLang="ja-JP" sz="1300">
              <a:latin typeface="ＭＳ Ｐゴシック" pitchFamily="50" charset="-128"/>
            </a:endParaRPr>
          </a:p>
          <a:p>
            <a:endParaRPr lang="en-US" altLang="ja-JP" sz="1300">
              <a:latin typeface="ＭＳ Ｐゴシック" pitchFamily="50" charset="-128"/>
            </a:endParaRPr>
          </a:p>
          <a:p>
            <a:endParaRPr lang="en-US" altLang="ja-JP" sz="1300">
              <a:latin typeface="ＭＳ Ｐゴシック" pitchFamily="50" charset="-128"/>
            </a:endParaRPr>
          </a:p>
          <a:p>
            <a:endParaRPr lang="en-US" altLang="ja-JP" sz="1300">
              <a:latin typeface="ＭＳ Ｐゴシック" pitchFamily="50" charset="-128"/>
            </a:endParaRPr>
          </a:p>
          <a:p>
            <a:endParaRPr lang="en-US" altLang="ja-JP" sz="1300">
              <a:latin typeface="ＭＳ Ｐゴシック" pitchFamily="50" charset="-128"/>
            </a:endParaRPr>
          </a:p>
          <a:p>
            <a:endParaRPr lang="en-US" altLang="ja-JP" sz="1300">
              <a:latin typeface="ＭＳ Ｐゴシック" pitchFamily="50" charset="-128"/>
            </a:endParaRPr>
          </a:p>
          <a:p>
            <a:endParaRPr lang="en-US" altLang="ja-JP" sz="1300">
              <a:latin typeface="ＭＳ Ｐゴシック" pitchFamily="50" charset="-128"/>
            </a:endParaRPr>
          </a:p>
          <a:p>
            <a:endParaRPr lang="en-US" altLang="ja-JP" sz="1300">
              <a:latin typeface="ＭＳ Ｐゴシック" pitchFamily="50" charset="-128"/>
            </a:endParaRPr>
          </a:p>
          <a:p>
            <a:endParaRPr lang="en-US" altLang="ja-JP" sz="1300">
              <a:latin typeface="ＭＳ Ｐゴシック" pitchFamily="50" charset="-128"/>
            </a:endParaRPr>
          </a:p>
          <a:p>
            <a:endParaRPr lang="en-US" altLang="ja-JP" sz="1300">
              <a:latin typeface="ＭＳ Ｐゴシック" pitchFamily="50" charset="-128"/>
            </a:endParaRPr>
          </a:p>
          <a:p>
            <a:endParaRPr lang="en-US" altLang="ja-JP" sz="1300">
              <a:latin typeface="ＭＳ Ｐゴシック" pitchFamily="50" charset="-128"/>
            </a:endParaRPr>
          </a:p>
          <a:p>
            <a:endParaRPr lang="en-US" altLang="ja-JP" sz="1300">
              <a:latin typeface="ＭＳ Ｐゴシック" pitchFamily="50" charset="-128"/>
            </a:endParaRPr>
          </a:p>
          <a:p>
            <a:endParaRPr lang="en-US" altLang="ja-JP" sz="1300">
              <a:latin typeface="ＭＳ Ｐゴシック" pitchFamily="50" charset="-128"/>
            </a:endParaRPr>
          </a:p>
          <a:p>
            <a:endParaRPr lang="en-US" altLang="ja-JP" sz="1300">
              <a:latin typeface="ＭＳ Ｐゴシック" pitchFamily="50" charset="-128"/>
            </a:endParaRPr>
          </a:p>
          <a:p>
            <a:endParaRPr lang="en-US" altLang="ja-JP" sz="1300">
              <a:latin typeface="ＭＳ Ｐゴシック" pitchFamily="50" charset="-128"/>
            </a:endParaRPr>
          </a:p>
          <a:p>
            <a:r>
              <a:rPr lang="ja-JP" altLang="en-US" sz="1300">
                <a:latin typeface="ＭＳ Ｐゴシック" pitchFamily="50" charset="-128"/>
              </a:rPr>
              <a:t>○  大日本帝国憲法</a:t>
            </a:r>
            <a:endParaRPr lang="en-US" altLang="ja-JP" sz="1300">
              <a:latin typeface="ＭＳ Ｐゴシック" pitchFamily="50" charset="-128"/>
            </a:endParaRPr>
          </a:p>
          <a:p>
            <a:r>
              <a:rPr lang="ja-JP" altLang="en-US" sz="1300">
                <a:latin typeface="ＭＳ Ｐゴシック" pitchFamily="50" charset="-128"/>
              </a:rPr>
              <a:t>　発布</a:t>
            </a:r>
            <a:endParaRPr lang="en-US" altLang="ja-JP" sz="1300">
              <a:latin typeface="ＭＳ Ｐゴシック" pitchFamily="50" charset="-128"/>
            </a:endParaRPr>
          </a:p>
        </p:txBody>
      </p:sp>
      <p:sp>
        <p:nvSpPr>
          <p:cNvPr id="31753" name="正方形/長方形 19"/>
          <p:cNvSpPr>
            <a:spLocks noChangeArrowheads="1"/>
          </p:cNvSpPr>
          <p:nvPr/>
        </p:nvSpPr>
        <p:spPr bwMode="auto">
          <a:xfrm>
            <a:off x="1136650" y="3665538"/>
            <a:ext cx="6911975" cy="1481137"/>
          </a:xfrm>
          <a:prstGeom prst="rect">
            <a:avLst/>
          </a:prstGeom>
          <a:noFill/>
          <a:ln w="9525">
            <a:noFill/>
            <a:miter lim="800000"/>
            <a:headEnd/>
            <a:tailEnd/>
          </a:ln>
        </p:spPr>
        <p:txBody>
          <a:bodyPr>
            <a:spAutoFit/>
          </a:bodyPr>
          <a:lstStyle/>
          <a:p>
            <a:r>
              <a:rPr lang="ja-JP" altLang="ja-JP" sz="1300">
                <a:latin typeface="ＭＳ ゴシック" pitchFamily="49" charset="-128"/>
                <a:ea typeface="ＭＳ ゴシック" pitchFamily="49" charset="-128"/>
              </a:rPr>
              <a:t>○</a:t>
            </a:r>
            <a:r>
              <a:rPr lang="ja-JP" altLang="en-US" sz="1300">
                <a:latin typeface="ＭＳ ゴシック" pitchFamily="49" charset="-128"/>
                <a:ea typeface="ＭＳ ゴシック" pitchFamily="49" charset="-128"/>
              </a:rPr>
              <a:t>  </a:t>
            </a:r>
            <a:r>
              <a:rPr lang="ja-JP" altLang="ja-JP" sz="1300">
                <a:latin typeface="ＭＳ ゴシック" pitchFamily="49" charset="-128"/>
                <a:ea typeface="ＭＳ ゴシック" pitchFamily="49" charset="-128"/>
              </a:rPr>
              <a:t>市制町村制制定</a:t>
            </a:r>
            <a:endParaRPr lang="en-US" altLang="ja-JP" sz="1300">
              <a:latin typeface="ＭＳ ゴシック" pitchFamily="49" charset="-128"/>
              <a:ea typeface="ＭＳ ゴシック" pitchFamily="49" charset="-128"/>
            </a:endParaRPr>
          </a:p>
          <a:p>
            <a:r>
              <a:rPr lang="ja-JP" altLang="en-US" sz="1300">
                <a:latin typeface="ＭＳ ゴシック" pitchFamily="49" charset="-128"/>
                <a:ea typeface="ＭＳ ゴシック" pitchFamily="49" charset="-128"/>
              </a:rPr>
              <a:t>　  ・</a:t>
            </a:r>
            <a:r>
              <a:rPr lang="ja-JP" altLang="ja-JP" sz="1300">
                <a:latin typeface="ＭＳ ゴシック" pitchFamily="49" charset="-128"/>
                <a:ea typeface="ＭＳ ゴシック" pitchFamily="49" charset="-128"/>
              </a:rPr>
              <a:t>市町村に独立の法人格を認め、公共事務・委任事務を処理するものとし、条例・</a:t>
            </a:r>
            <a:endParaRPr lang="ja-JP" altLang="en-US" sz="1300">
              <a:latin typeface="ＭＳ ゴシック" pitchFamily="49" charset="-128"/>
              <a:ea typeface="ＭＳ ゴシック" pitchFamily="49" charset="-128"/>
            </a:endParaRPr>
          </a:p>
          <a:p>
            <a:r>
              <a:rPr lang="ja-JP" altLang="en-US" sz="1300">
                <a:latin typeface="ＭＳ ゴシック" pitchFamily="49" charset="-128"/>
                <a:ea typeface="ＭＳ ゴシック" pitchFamily="49" charset="-128"/>
              </a:rPr>
              <a:t>      </a:t>
            </a:r>
            <a:r>
              <a:rPr lang="ja-JP" altLang="ja-JP" sz="1300">
                <a:latin typeface="ＭＳ ゴシック" pitchFamily="49" charset="-128"/>
                <a:ea typeface="ＭＳ ゴシック" pitchFamily="49" charset="-128"/>
              </a:rPr>
              <a:t>規則の制定権付与</a:t>
            </a:r>
            <a:endParaRPr lang="en-US" altLang="ja-JP" sz="1300">
              <a:latin typeface="ＭＳ ゴシック" pitchFamily="49" charset="-128"/>
              <a:ea typeface="ＭＳ ゴシック" pitchFamily="49" charset="-128"/>
            </a:endParaRPr>
          </a:p>
          <a:p>
            <a:r>
              <a:rPr lang="ja-JP" altLang="en-US" sz="1300">
                <a:latin typeface="ＭＳ ゴシック" pitchFamily="49" charset="-128"/>
                <a:ea typeface="ＭＳ ゴシック" pitchFamily="49" charset="-128"/>
              </a:rPr>
              <a:t>　  </a:t>
            </a:r>
            <a:r>
              <a:rPr lang="ja-JP" altLang="ja-JP" sz="1300">
                <a:latin typeface="ＭＳ ゴシック" pitchFamily="49" charset="-128"/>
                <a:ea typeface="ＭＳ ゴシック" pitchFamily="49" charset="-128"/>
              </a:rPr>
              <a:t>・市町村会は公民の等級選挙制に基づく公選名誉職議員で構成し、市町村に関する</a:t>
            </a:r>
            <a:endParaRPr lang="ja-JP" altLang="en-US" sz="1300">
              <a:latin typeface="ＭＳ ゴシック" pitchFamily="49" charset="-128"/>
              <a:ea typeface="ＭＳ ゴシック" pitchFamily="49" charset="-128"/>
            </a:endParaRPr>
          </a:p>
          <a:p>
            <a:r>
              <a:rPr lang="ja-JP" altLang="en-US" sz="1300">
                <a:latin typeface="ＭＳ ゴシック" pitchFamily="49" charset="-128"/>
                <a:ea typeface="ＭＳ ゴシック" pitchFamily="49" charset="-128"/>
              </a:rPr>
              <a:t>      </a:t>
            </a:r>
            <a:r>
              <a:rPr lang="ja-JP" altLang="ja-JP" sz="1300">
                <a:latin typeface="ＭＳ ゴシック" pitchFamily="49" charset="-128"/>
                <a:ea typeface="ＭＳ ゴシック" pitchFamily="49" charset="-128"/>
              </a:rPr>
              <a:t>一切の事件及び委任された事件を議決</a:t>
            </a:r>
            <a:endParaRPr lang="en-US" altLang="ja-JP" sz="1300">
              <a:latin typeface="ＭＳ ゴシック" pitchFamily="49" charset="-128"/>
              <a:ea typeface="ＭＳ ゴシック" pitchFamily="49" charset="-128"/>
            </a:endParaRPr>
          </a:p>
          <a:p>
            <a:r>
              <a:rPr lang="ja-JP" altLang="en-US" sz="1300">
                <a:latin typeface="ＭＳ ゴシック" pitchFamily="49" charset="-128"/>
                <a:ea typeface="ＭＳ ゴシック" pitchFamily="49" charset="-128"/>
              </a:rPr>
              <a:t>　  </a:t>
            </a:r>
            <a:r>
              <a:rPr lang="ja-JP" altLang="ja-JP" sz="1300">
                <a:latin typeface="ＭＳ ゴシック" pitchFamily="49" charset="-128"/>
                <a:ea typeface="ＭＳ ゴシック" pitchFamily="49" charset="-128"/>
              </a:rPr>
              <a:t>・執行機関は、市にあっては市長及び市参事会（市長・助役・名誉職参事会員で構</a:t>
            </a:r>
            <a:endParaRPr lang="ja-JP" altLang="en-US" sz="1300">
              <a:latin typeface="ＭＳ ゴシック" pitchFamily="49" charset="-128"/>
              <a:ea typeface="ＭＳ ゴシック" pitchFamily="49" charset="-128"/>
            </a:endParaRPr>
          </a:p>
          <a:p>
            <a:r>
              <a:rPr lang="ja-JP" altLang="en-US" sz="1300">
                <a:latin typeface="ＭＳ ゴシック" pitchFamily="49" charset="-128"/>
                <a:ea typeface="ＭＳ ゴシック" pitchFamily="49" charset="-128"/>
              </a:rPr>
              <a:t>      </a:t>
            </a:r>
            <a:r>
              <a:rPr lang="ja-JP" altLang="ja-JP" sz="1300">
                <a:latin typeface="ＭＳ ゴシック" pitchFamily="49" charset="-128"/>
                <a:ea typeface="ＭＳ ゴシック" pitchFamily="49" charset="-128"/>
              </a:rPr>
              <a:t>成）、町村にあっては町村長とし、市長は内務大臣選任、他は市会・町村会で選挙</a:t>
            </a:r>
            <a:endParaRPr lang="en-US" altLang="ja-JP" sz="1300">
              <a:latin typeface="ＭＳ ゴシック" pitchFamily="49" charset="-128"/>
              <a:ea typeface="ＭＳ ゴシック" pitchFamily="49" charset="-128"/>
            </a:endParaRPr>
          </a:p>
        </p:txBody>
      </p:sp>
      <p:sp>
        <p:nvSpPr>
          <p:cNvPr id="31754" name="正方形/長方形 22"/>
          <p:cNvSpPr>
            <a:spLocks noChangeArrowheads="1"/>
          </p:cNvSpPr>
          <p:nvPr/>
        </p:nvSpPr>
        <p:spPr bwMode="auto">
          <a:xfrm>
            <a:off x="1136650" y="5262563"/>
            <a:ext cx="6911975" cy="1282700"/>
          </a:xfrm>
          <a:prstGeom prst="rect">
            <a:avLst/>
          </a:prstGeom>
          <a:noFill/>
          <a:ln w="9525">
            <a:noFill/>
            <a:miter lim="800000"/>
            <a:headEnd/>
            <a:tailEnd/>
          </a:ln>
        </p:spPr>
        <p:txBody>
          <a:bodyPr>
            <a:spAutoFit/>
          </a:bodyPr>
          <a:lstStyle/>
          <a:p>
            <a:r>
              <a:rPr lang="ja-JP" altLang="ja-JP" sz="1300">
                <a:latin typeface="ＭＳ ゴシック" pitchFamily="49" charset="-128"/>
                <a:ea typeface="ＭＳ ゴシック" pitchFamily="49" charset="-128"/>
              </a:rPr>
              <a:t>○</a:t>
            </a:r>
            <a:r>
              <a:rPr lang="ja-JP" altLang="en-US" sz="1300">
                <a:latin typeface="ＭＳ ゴシック" pitchFamily="49" charset="-128"/>
                <a:ea typeface="ＭＳ ゴシック" pitchFamily="49" charset="-128"/>
              </a:rPr>
              <a:t>　</a:t>
            </a:r>
            <a:r>
              <a:rPr lang="ja-JP" altLang="ja-JP" sz="1300">
                <a:latin typeface="ＭＳ ゴシック" pitchFamily="49" charset="-128"/>
                <a:ea typeface="ＭＳ ゴシック" pitchFamily="49" charset="-128"/>
              </a:rPr>
              <a:t>府県制、郡制制定</a:t>
            </a:r>
            <a:endParaRPr lang="en-US" altLang="ja-JP" sz="1300">
              <a:latin typeface="ＭＳ ゴシック" pitchFamily="49" charset="-128"/>
              <a:ea typeface="ＭＳ ゴシック" pitchFamily="49" charset="-128"/>
            </a:endParaRPr>
          </a:p>
          <a:p>
            <a:r>
              <a:rPr lang="ja-JP" altLang="en-US" sz="1300">
                <a:latin typeface="ＭＳ ゴシック" pitchFamily="49" charset="-128"/>
                <a:ea typeface="ＭＳ ゴシック" pitchFamily="49" charset="-128"/>
              </a:rPr>
              <a:t>　　</a:t>
            </a:r>
            <a:r>
              <a:rPr lang="ja-JP" altLang="ja-JP" sz="1300">
                <a:latin typeface="ＭＳ ゴシック" pitchFamily="49" charset="-128"/>
                <a:ea typeface="ＭＳ ゴシック" pitchFamily="49" charset="-128"/>
              </a:rPr>
              <a:t>・府県・郡について規定</a:t>
            </a:r>
            <a:endParaRPr lang="en-US" altLang="ja-JP" sz="1300">
              <a:latin typeface="ＭＳ ゴシック" pitchFamily="49" charset="-128"/>
              <a:ea typeface="ＭＳ ゴシック" pitchFamily="49" charset="-128"/>
            </a:endParaRPr>
          </a:p>
          <a:p>
            <a:r>
              <a:rPr lang="ja-JP" altLang="en-US" sz="1300">
                <a:latin typeface="ＭＳ ゴシック" pitchFamily="49" charset="-128"/>
                <a:ea typeface="ＭＳ ゴシック" pitchFamily="49" charset="-128"/>
              </a:rPr>
              <a:t>　　</a:t>
            </a:r>
            <a:r>
              <a:rPr lang="ja-JP" altLang="ja-JP" sz="1300">
                <a:latin typeface="ＭＳ ゴシック" pitchFamily="49" charset="-128"/>
                <a:ea typeface="ＭＳ ゴシック" pitchFamily="49" charset="-128"/>
              </a:rPr>
              <a:t>・府県会は、府県内郡市の複選制選挙による名誉職議員で構成し、予算決定、決算報</a:t>
            </a:r>
            <a:endParaRPr lang="ja-JP" altLang="en-US" sz="1300">
              <a:latin typeface="ＭＳ ゴシック" pitchFamily="49" charset="-128"/>
              <a:ea typeface="ＭＳ ゴシック" pitchFamily="49" charset="-128"/>
            </a:endParaRPr>
          </a:p>
          <a:p>
            <a:r>
              <a:rPr lang="ja-JP" altLang="en-US" sz="1300">
                <a:latin typeface="ＭＳ ゴシック" pitchFamily="49" charset="-128"/>
                <a:ea typeface="ＭＳ ゴシック" pitchFamily="49" charset="-128"/>
              </a:rPr>
              <a:t>      </a:t>
            </a:r>
            <a:r>
              <a:rPr lang="ja-JP" altLang="ja-JP" sz="1300">
                <a:latin typeface="ＭＳ ゴシック" pitchFamily="49" charset="-128"/>
                <a:ea typeface="ＭＳ ゴシック" pitchFamily="49" charset="-128"/>
              </a:rPr>
              <a:t>告認定等を議決</a:t>
            </a:r>
          </a:p>
          <a:p>
            <a:r>
              <a:rPr lang="ja-JP" altLang="en-US" sz="1300">
                <a:latin typeface="ＭＳ ゴシック" pitchFamily="49" charset="-128"/>
                <a:ea typeface="ＭＳ ゴシック" pitchFamily="49" charset="-128"/>
              </a:rPr>
              <a:t>　　・府県参事会は、知事・高等官・名誉職参事会員で構成し、府県会の委任事項・急施</a:t>
            </a:r>
          </a:p>
          <a:p>
            <a:r>
              <a:rPr lang="ja-JP" altLang="en-US" sz="1300">
                <a:latin typeface="ＭＳ ゴシック" pitchFamily="49" charset="-128"/>
                <a:ea typeface="ＭＳ ゴシック" pitchFamily="49" charset="-128"/>
              </a:rPr>
              <a:t>      事件等を議決、知事諮問事項等につき意見陳述</a:t>
            </a:r>
            <a:endParaRPr lang="ja-JP" altLang="ja-JP" sz="1300">
              <a:latin typeface="ＭＳ ゴシック" pitchFamily="49" charset="-128"/>
              <a:ea typeface="ＭＳ ゴシック" pitchFamily="49" charset="-128"/>
            </a:endParaRPr>
          </a:p>
        </p:txBody>
      </p:sp>
      <p:sp>
        <p:nvSpPr>
          <p:cNvPr id="31755" name="スライド番号プレースホルダ 45"/>
          <p:cNvSpPr txBox="1">
            <a:spLocks/>
          </p:cNvSpPr>
          <p:nvPr/>
        </p:nvSpPr>
        <p:spPr bwMode="auto">
          <a:xfrm>
            <a:off x="7594600" y="6619875"/>
            <a:ext cx="2311400" cy="238125"/>
          </a:xfrm>
          <a:prstGeom prst="rect">
            <a:avLst/>
          </a:prstGeom>
          <a:noFill/>
          <a:ln w="9525">
            <a:noFill/>
            <a:miter lim="800000"/>
            <a:headEnd/>
            <a:tailEnd/>
          </a:ln>
        </p:spPr>
        <p:txBody>
          <a:bodyPr anchor="ctr"/>
          <a:lstStyle/>
          <a:p>
            <a:pPr algn="r"/>
            <a:fld id="{AEB9C059-2222-4D94-916A-E4AE7449AAF0}" type="slidenum">
              <a:rPr lang="en-US" altLang="ja-JP" sz="1400">
                <a:solidFill>
                  <a:srgbClr val="000000"/>
                </a:solidFill>
              </a:rPr>
              <a:pPr algn="r"/>
              <a:t>2</a:t>
            </a:fld>
            <a:endParaRPr lang="en-US" altLang="ja-JP" sz="1400">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50813" y="485775"/>
            <a:ext cx="985837" cy="62611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ja-JP" altLang="en-US" sz="1300">
              <a:solidFill>
                <a:schemeClr val="tx1"/>
              </a:solidFill>
              <a:latin typeface="ＭＳ Ｐゴシック" pitchFamily="50" charset="-128"/>
            </a:endParaRPr>
          </a:p>
          <a:p>
            <a:pPr algn="ctr">
              <a:defRPr/>
            </a:pPr>
            <a:endParaRPr lang="ja-JP" altLang="en-US" sz="1300">
              <a:solidFill>
                <a:schemeClr val="tx1"/>
              </a:solidFill>
              <a:latin typeface="ＭＳ Ｐゴシック" pitchFamily="50" charset="-128"/>
            </a:endParaRPr>
          </a:p>
          <a:p>
            <a:pPr algn="ctr">
              <a:defRPr/>
            </a:pPr>
            <a:endParaRPr lang="ja-JP" altLang="en-US" sz="1300">
              <a:solidFill>
                <a:schemeClr val="tx1"/>
              </a:solidFill>
              <a:latin typeface="ＭＳ Ｐゴシック" pitchFamily="50" charset="-128"/>
            </a:endParaRPr>
          </a:p>
          <a:p>
            <a:pPr algn="ctr">
              <a:defRPr/>
            </a:pPr>
            <a:r>
              <a:rPr lang="ja-JP" altLang="en-US" sz="1300">
                <a:solidFill>
                  <a:schemeClr val="tx1"/>
                </a:solidFill>
                <a:latin typeface="ＭＳ Ｐゴシック" pitchFamily="50" charset="-128"/>
              </a:rPr>
              <a:t>１８９９</a:t>
            </a:r>
            <a:endParaRPr lang="en-US" altLang="ja-JP" sz="1300">
              <a:solidFill>
                <a:schemeClr val="tx1"/>
              </a:solidFill>
              <a:latin typeface="ＭＳ Ｐゴシック" pitchFamily="50" charset="-128"/>
            </a:endParaRPr>
          </a:p>
          <a:p>
            <a:pPr algn="ctr">
              <a:defRPr/>
            </a:pPr>
            <a:endParaRPr lang="ja-JP" altLang="en-US" sz="1300">
              <a:solidFill>
                <a:schemeClr val="tx1"/>
              </a:solidFill>
              <a:latin typeface="ＭＳ Ｐゴシック" pitchFamily="50" charset="-128"/>
            </a:endParaRPr>
          </a:p>
          <a:p>
            <a:pPr algn="ctr">
              <a:defRPr/>
            </a:pPr>
            <a:endParaRPr lang="ja-JP" altLang="en-US" sz="1300">
              <a:solidFill>
                <a:schemeClr val="tx1"/>
              </a:solidFill>
              <a:latin typeface="ＭＳ Ｐゴシック" pitchFamily="50" charset="-128"/>
            </a:endParaRPr>
          </a:p>
          <a:p>
            <a:pPr algn="ctr">
              <a:defRPr/>
            </a:pPr>
            <a:endParaRPr lang="ja-JP" altLang="en-US" sz="1300">
              <a:solidFill>
                <a:schemeClr val="tx1"/>
              </a:solidFill>
              <a:latin typeface="ＭＳ Ｐゴシック" pitchFamily="50" charset="-128"/>
            </a:endParaRPr>
          </a:p>
          <a:p>
            <a:pPr algn="ctr">
              <a:defRPr/>
            </a:pPr>
            <a:endParaRPr lang="ja-JP" altLang="en-US" sz="1300">
              <a:solidFill>
                <a:schemeClr val="tx1"/>
              </a:solidFill>
              <a:latin typeface="ＭＳ Ｐゴシック" pitchFamily="50" charset="-128"/>
            </a:endParaRPr>
          </a:p>
          <a:p>
            <a:pPr algn="ctr">
              <a:defRPr/>
            </a:pPr>
            <a:r>
              <a:rPr lang="ja-JP" altLang="en-US" sz="1300">
                <a:solidFill>
                  <a:schemeClr val="tx1"/>
                </a:solidFill>
                <a:latin typeface="ＭＳ Ｐゴシック" pitchFamily="50" charset="-128"/>
              </a:rPr>
              <a:t>１９１１</a:t>
            </a:r>
          </a:p>
          <a:p>
            <a:pPr algn="ctr">
              <a:defRPr/>
            </a:pPr>
            <a:endParaRPr lang="ja-JP" altLang="en-US" sz="1300">
              <a:solidFill>
                <a:schemeClr val="tx1"/>
              </a:solidFill>
              <a:latin typeface="ＭＳ Ｐゴシック" pitchFamily="50" charset="-128"/>
            </a:endParaRPr>
          </a:p>
          <a:p>
            <a:pPr algn="ctr">
              <a:defRPr/>
            </a:pPr>
            <a:endParaRPr lang="ja-JP" altLang="en-US" sz="1300">
              <a:solidFill>
                <a:schemeClr val="tx1"/>
              </a:solidFill>
              <a:latin typeface="ＭＳ Ｐゴシック" pitchFamily="50" charset="-128"/>
            </a:endParaRPr>
          </a:p>
          <a:p>
            <a:pPr algn="ctr">
              <a:defRPr/>
            </a:pPr>
            <a:endParaRPr lang="ja-JP" altLang="en-US" sz="1300">
              <a:solidFill>
                <a:schemeClr val="tx1"/>
              </a:solidFill>
              <a:latin typeface="ＭＳ Ｐゴシック" pitchFamily="50" charset="-128"/>
            </a:endParaRPr>
          </a:p>
          <a:p>
            <a:pPr algn="ctr">
              <a:defRPr/>
            </a:pPr>
            <a:r>
              <a:rPr lang="ja-JP" altLang="en-US" sz="1300">
                <a:solidFill>
                  <a:schemeClr val="tx1"/>
                </a:solidFill>
                <a:latin typeface="ＭＳ Ｐゴシック" pitchFamily="50" charset="-128"/>
              </a:rPr>
              <a:t>１９２１</a:t>
            </a:r>
          </a:p>
          <a:p>
            <a:pPr algn="ctr">
              <a:defRPr/>
            </a:pPr>
            <a:endParaRPr lang="ja-JP" altLang="en-US" sz="1300">
              <a:solidFill>
                <a:schemeClr val="tx1"/>
              </a:solidFill>
              <a:latin typeface="ＭＳ Ｐゴシック" pitchFamily="50" charset="-128"/>
            </a:endParaRPr>
          </a:p>
          <a:p>
            <a:pPr algn="ctr">
              <a:defRPr/>
            </a:pPr>
            <a:endParaRPr lang="ja-JP" altLang="en-US" sz="1300">
              <a:solidFill>
                <a:schemeClr val="tx1"/>
              </a:solidFill>
              <a:latin typeface="ＭＳ Ｐゴシック" pitchFamily="50" charset="-128"/>
            </a:endParaRPr>
          </a:p>
          <a:p>
            <a:pPr algn="ctr">
              <a:defRPr/>
            </a:pPr>
            <a:endParaRPr lang="ja-JP" altLang="en-US" sz="1300">
              <a:solidFill>
                <a:schemeClr val="tx1"/>
              </a:solidFill>
              <a:latin typeface="ＭＳ Ｐゴシック" pitchFamily="50" charset="-128"/>
            </a:endParaRPr>
          </a:p>
          <a:p>
            <a:pPr algn="ctr">
              <a:defRPr/>
            </a:pPr>
            <a:r>
              <a:rPr lang="ja-JP" altLang="en-US" sz="1300">
                <a:solidFill>
                  <a:schemeClr val="tx1"/>
                </a:solidFill>
                <a:latin typeface="ＭＳ Ｐゴシック" pitchFamily="50" charset="-128"/>
              </a:rPr>
              <a:t>１９２６</a:t>
            </a:r>
          </a:p>
          <a:p>
            <a:pPr algn="ctr">
              <a:defRPr/>
            </a:pPr>
            <a:endParaRPr lang="ja-JP" altLang="en-US" sz="1300">
              <a:solidFill>
                <a:schemeClr val="tx1"/>
              </a:solidFill>
              <a:latin typeface="ＭＳ Ｐゴシック" pitchFamily="50" charset="-128"/>
            </a:endParaRPr>
          </a:p>
          <a:p>
            <a:pPr algn="ctr">
              <a:defRPr/>
            </a:pPr>
            <a:r>
              <a:rPr lang="ja-JP" altLang="en-US" sz="1300">
                <a:solidFill>
                  <a:schemeClr val="tx1"/>
                </a:solidFill>
                <a:latin typeface="ＭＳ Ｐゴシック" pitchFamily="50" charset="-128"/>
              </a:rPr>
              <a:t>１９４３</a:t>
            </a:r>
          </a:p>
          <a:p>
            <a:pPr algn="ctr">
              <a:defRPr/>
            </a:pPr>
            <a:endParaRPr lang="ja-JP" altLang="en-US" sz="1300">
              <a:solidFill>
                <a:schemeClr val="tx1"/>
              </a:solidFill>
              <a:latin typeface="ＭＳ Ｐゴシック" pitchFamily="50" charset="-128"/>
            </a:endParaRPr>
          </a:p>
          <a:p>
            <a:pPr algn="ctr">
              <a:defRPr/>
            </a:pPr>
            <a:endParaRPr lang="ja-JP" altLang="en-US" sz="1300">
              <a:solidFill>
                <a:schemeClr val="tx1"/>
              </a:solidFill>
              <a:latin typeface="ＭＳ Ｐゴシック" pitchFamily="50" charset="-128"/>
            </a:endParaRPr>
          </a:p>
          <a:p>
            <a:pPr algn="ctr">
              <a:defRPr/>
            </a:pPr>
            <a:endParaRPr lang="ja-JP" altLang="en-US" sz="1300">
              <a:solidFill>
                <a:schemeClr val="tx1"/>
              </a:solidFill>
              <a:latin typeface="ＭＳ Ｐゴシック" pitchFamily="50" charset="-128"/>
            </a:endParaRPr>
          </a:p>
          <a:p>
            <a:pPr algn="ctr">
              <a:defRPr/>
            </a:pPr>
            <a:r>
              <a:rPr lang="ja-JP" altLang="en-US" sz="1300">
                <a:solidFill>
                  <a:schemeClr val="tx1"/>
                </a:solidFill>
                <a:latin typeface="ＭＳ Ｐゴシック" pitchFamily="50" charset="-128"/>
              </a:rPr>
              <a:t>１９４６</a:t>
            </a:r>
          </a:p>
          <a:p>
            <a:pPr algn="ctr">
              <a:defRPr/>
            </a:pPr>
            <a:endParaRPr lang="ja-JP" altLang="en-US" sz="1300">
              <a:solidFill>
                <a:schemeClr val="tx1"/>
              </a:solidFill>
              <a:latin typeface="ＭＳ Ｐゴシック" pitchFamily="50" charset="-128"/>
            </a:endParaRPr>
          </a:p>
          <a:p>
            <a:pPr algn="ctr">
              <a:defRPr/>
            </a:pPr>
            <a:endParaRPr lang="ja-JP" altLang="en-US" sz="1300">
              <a:solidFill>
                <a:schemeClr val="tx1"/>
              </a:solidFill>
              <a:latin typeface="ＭＳ Ｐゴシック" pitchFamily="50" charset="-128"/>
            </a:endParaRPr>
          </a:p>
          <a:p>
            <a:pPr algn="ctr">
              <a:defRPr/>
            </a:pPr>
            <a:r>
              <a:rPr lang="ja-JP" altLang="en-US" sz="1300">
                <a:solidFill>
                  <a:schemeClr val="tx1"/>
                </a:solidFill>
                <a:latin typeface="ＭＳ Ｐゴシック" pitchFamily="50" charset="-128"/>
              </a:rPr>
              <a:t>１９４７</a:t>
            </a:r>
          </a:p>
        </p:txBody>
      </p:sp>
      <p:sp>
        <p:nvSpPr>
          <p:cNvPr id="15" name="正方形/長方形 14"/>
          <p:cNvSpPr/>
          <p:nvPr/>
        </p:nvSpPr>
        <p:spPr>
          <a:xfrm>
            <a:off x="8024813" y="492125"/>
            <a:ext cx="1727200" cy="624998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en-US" altLang="ja-JP" sz="1300" spc="-150" dirty="0">
              <a:solidFill>
                <a:schemeClr val="tx1"/>
              </a:solidFill>
            </a:endParaRPr>
          </a:p>
          <a:p>
            <a:pPr>
              <a:defRPr/>
            </a:pPr>
            <a:endParaRPr lang="en-US" altLang="ja-JP" sz="1300" spc="-150" dirty="0">
              <a:solidFill>
                <a:schemeClr val="tx1"/>
              </a:solidFill>
            </a:endParaRPr>
          </a:p>
          <a:p>
            <a:pPr>
              <a:defRPr/>
            </a:pPr>
            <a:endParaRPr lang="en-US" altLang="ja-JP" sz="1300" spc="-150" dirty="0">
              <a:solidFill>
                <a:schemeClr val="tx1"/>
              </a:solidFill>
            </a:endParaRPr>
          </a:p>
          <a:p>
            <a:pPr>
              <a:defRPr/>
            </a:pPr>
            <a:endParaRPr lang="en-US" altLang="ja-JP" sz="1300" spc="-150" dirty="0">
              <a:solidFill>
                <a:schemeClr val="tx1"/>
              </a:solidFill>
            </a:endParaRPr>
          </a:p>
          <a:p>
            <a:pPr>
              <a:defRPr/>
            </a:pPr>
            <a:endParaRPr lang="en-US" altLang="ja-JP" sz="1300" spc="-150" dirty="0">
              <a:solidFill>
                <a:schemeClr val="tx1"/>
              </a:solidFill>
            </a:endParaRPr>
          </a:p>
          <a:p>
            <a:pPr>
              <a:defRPr/>
            </a:pPr>
            <a:endParaRPr lang="en-US" altLang="ja-JP" sz="1300" spc="-150" dirty="0">
              <a:solidFill>
                <a:schemeClr val="tx1"/>
              </a:solidFill>
            </a:endParaRPr>
          </a:p>
          <a:p>
            <a:pPr>
              <a:lnSpc>
                <a:spcPts val="1100"/>
              </a:lnSpc>
              <a:defRPr/>
            </a:pPr>
            <a:endParaRPr lang="en-US" altLang="ja-JP" sz="1300" spc="-150" dirty="0">
              <a:solidFill>
                <a:schemeClr val="tx1"/>
              </a:solidFill>
            </a:endParaRPr>
          </a:p>
          <a:p>
            <a:pPr>
              <a:lnSpc>
                <a:spcPts val="1200"/>
              </a:lnSpc>
              <a:defRPr/>
            </a:pPr>
            <a:endParaRPr lang="en-US" altLang="ja-JP" sz="1300" spc="-150" dirty="0">
              <a:solidFill>
                <a:schemeClr val="tx1"/>
              </a:solidFill>
            </a:endParaRPr>
          </a:p>
          <a:p>
            <a:pPr algn="ctr" fontAlgn="auto">
              <a:spcBef>
                <a:spcPts val="0"/>
              </a:spcBef>
              <a:spcAft>
                <a:spcPts val="0"/>
              </a:spcAft>
              <a:defRPr/>
            </a:pPr>
            <a:endParaRPr lang="ja-JP" altLang="en-US" spc="-150" dirty="0">
              <a:solidFill>
                <a:prstClr val="black"/>
              </a:solidFill>
            </a:endParaRPr>
          </a:p>
        </p:txBody>
      </p:sp>
      <p:sp>
        <p:nvSpPr>
          <p:cNvPr id="16" name="正方形/長方形 15"/>
          <p:cNvSpPr>
            <a:spLocks noChangeArrowheads="1"/>
          </p:cNvSpPr>
          <p:nvPr/>
        </p:nvSpPr>
        <p:spPr bwMode="auto">
          <a:xfrm>
            <a:off x="153988" y="206375"/>
            <a:ext cx="982662" cy="285750"/>
          </a:xfrm>
          <a:prstGeom prst="rect">
            <a:avLst/>
          </a:prstGeom>
          <a:solidFill>
            <a:schemeClr val="bg1"/>
          </a:solidFill>
          <a:ln w="9525" algn="ctr">
            <a:solidFill>
              <a:schemeClr val="tx1"/>
            </a:solidFill>
            <a:miter lim="800000"/>
            <a:headEnd/>
            <a:tailEnd/>
          </a:ln>
        </p:spPr>
        <p:txBody>
          <a:bodyPr anchor="ctr"/>
          <a:lstStyle/>
          <a:p>
            <a:pPr algn="ctr" fontAlgn="auto">
              <a:spcBef>
                <a:spcPts val="0"/>
              </a:spcBef>
              <a:spcAft>
                <a:spcPts val="0"/>
              </a:spcAft>
              <a:defRPr/>
            </a:pPr>
            <a:r>
              <a:rPr lang="ja-JP" altLang="en-US" sz="1400" dirty="0">
                <a:solidFill>
                  <a:prstClr val="black"/>
                </a:solidFill>
                <a:latin typeface="+mn-lt"/>
                <a:ea typeface="+mn-ea"/>
              </a:rPr>
              <a:t>年</a:t>
            </a:r>
          </a:p>
        </p:txBody>
      </p:sp>
      <p:sp>
        <p:nvSpPr>
          <p:cNvPr id="18" name="正方形/長方形 17"/>
          <p:cNvSpPr/>
          <p:nvPr/>
        </p:nvSpPr>
        <p:spPr>
          <a:xfrm>
            <a:off x="8024813" y="206375"/>
            <a:ext cx="1727200" cy="2857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prstClr val="black"/>
                </a:solidFill>
              </a:rPr>
              <a:t>関連するできごと</a:t>
            </a:r>
          </a:p>
        </p:txBody>
      </p:sp>
      <p:sp>
        <p:nvSpPr>
          <p:cNvPr id="8" name="正方形/長方形 7"/>
          <p:cNvSpPr/>
          <p:nvPr/>
        </p:nvSpPr>
        <p:spPr>
          <a:xfrm>
            <a:off x="1136650" y="2060575"/>
            <a:ext cx="6888163" cy="194468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ja-JP" altLang="en-US" sz="1300">
                <a:solidFill>
                  <a:schemeClr val="tx1"/>
                </a:solidFill>
                <a:latin typeface="ＭＳ ゴシック" pitchFamily="49" charset="-128"/>
                <a:ea typeface="ＭＳ ゴシック" pitchFamily="49" charset="-128"/>
              </a:rPr>
              <a:t>○  </a:t>
            </a:r>
            <a:r>
              <a:rPr lang="ja-JP" altLang="ja-JP" sz="1300">
                <a:solidFill>
                  <a:schemeClr val="tx1"/>
                </a:solidFill>
                <a:latin typeface="ＭＳ ゴシック" pitchFamily="49" charset="-128"/>
                <a:ea typeface="ＭＳ ゴシック" pitchFamily="49" charset="-128"/>
              </a:rPr>
              <a:t>市制、町村制全文改正</a:t>
            </a:r>
            <a:endParaRPr lang="en-US" altLang="ja-JP" sz="1300">
              <a:solidFill>
                <a:schemeClr val="tx1"/>
              </a:solidFill>
              <a:latin typeface="ＭＳ ゴシック" pitchFamily="49" charset="-128"/>
              <a:ea typeface="ＭＳ ゴシック" pitchFamily="49" charset="-128"/>
            </a:endParaRPr>
          </a:p>
          <a:p>
            <a:pPr>
              <a:defRPr/>
            </a:pPr>
            <a:r>
              <a:rPr lang="ja-JP" altLang="en-US" sz="1300">
                <a:solidFill>
                  <a:schemeClr val="tx1"/>
                </a:solidFill>
                <a:latin typeface="ＭＳ ゴシック" pitchFamily="49" charset="-128"/>
                <a:ea typeface="ＭＳ ゴシック" pitchFamily="49" charset="-128"/>
              </a:rPr>
              <a:t>　　・</a:t>
            </a:r>
            <a:r>
              <a:rPr lang="ja-JP" altLang="ja-JP" sz="1300">
                <a:solidFill>
                  <a:schemeClr val="tx1"/>
                </a:solidFill>
                <a:latin typeface="ＭＳ ゴシック" pitchFamily="49" charset="-128"/>
                <a:ea typeface="ＭＳ ゴシック" pitchFamily="49" charset="-128"/>
              </a:rPr>
              <a:t>市町村</a:t>
            </a:r>
            <a:r>
              <a:rPr lang="ja-JP" altLang="en-US" sz="1300">
                <a:solidFill>
                  <a:schemeClr val="tx1"/>
                </a:solidFill>
                <a:latin typeface="ＭＳ ゴシック" pitchFamily="49" charset="-128"/>
                <a:ea typeface="ＭＳ ゴシック" pitchFamily="49" charset="-128"/>
              </a:rPr>
              <a:t>に</a:t>
            </a:r>
            <a:r>
              <a:rPr lang="ja-JP" altLang="ja-JP" sz="1300">
                <a:solidFill>
                  <a:schemeClr val="tx1"/>
                </a:solidFill>
                <a:latin typeface="ＭＳ ゴシック" pitchFamily="49" charset="-128"/>
                <a:ea typeface="ＭＳ ゴシック" pitchFamily="49" charset="-128"/>
              </a:rPr>
              <a:t>法人</a:t>
            </a:r>
            <a:r>
              <a:rPr lang="ja-JP" altLang="en-US" sz="1300">
                <a:solidFill>
                  <a:schemeClr val="tx1"/>
                </a:solidFill>
                <a:latin typeface="ＭＳ ゴシック" pitchFamily="49" charset="-128"/>
                <a:ea typeface="ＭＳ ゴシック" pitchFamily="49" charset="-128"/>
              </a:rPr>
              <a:t>格を与える。市町村</a:t>
            </a:r>
            <a:r>
              <a:rPr lang="ja-JP" altLang="ja-JP" sz="1300">
                <a:solidFill>
                  <a:schemeClr val="tx1"/>
                </a:solidFill>
                <a:latin typeface="ＭＳ ゴシック" pitchFamily="49" charset="-128"/>
                <a:ea typeface="ＭＳ ゴシック" pitchFamily="49" charset="-128"/>
              </a:rPr>
              <a:t>の権能・負担の範囲の明確化、市の執行機関を</a:t>
            </a:r>
            <a:endParaRPr lang="ja-JP" altLang="en-US" sz="1300">
              <a:solidFill>
                <a:schemeClr val="tx1"/>
              </a:solidFill>
              <a:latin typeface="ＭＳ ゴシック" pitchFamily="49" charset="-128"/>
              <a:ea typeface="ＭＳ ゴシック" pitchFamily="49" charset="-128"/>
            </a:endParaRPr>
          </a:p>
          <a:p>
            <a:pPr>
              <a:defRPr/>
            </a:pPr>
            <a:r>
              <a:rPr lang="ja-JP" altLang="en-US" sz="1300">
                <a:solidFill>
                  <a:schemeClr val="tx1"/>
                </a:solidFill>
                <a:latin typeface="ＭＳ ゴシック" pitchFamily="49" charset="-128"/>
                <a:ea typeface="ＭＳ ゴシック" pitchFamily="49" charset="-128"/>
              </a:rPr>
              <a:t>      </a:t>
            </a:r>
            <a:r>
              <a:rPr lang="ja-JP" altLang="ja-JP" sz="1300">
                <a:solidFill>
                  <a:schemeClr val="tx1"/>
                </a:solidFill>
                <a:latin typeface="ＭＳ ゴシック" pitchFamily="49" charset="-128"/>
                <a:ea typeface="ＭＳ ゴシック" pitchFamily="49" charset="-128"/>
              </a:rPr>
              <a:t>独任制の</a:t>
            </a:r>
            <a:r>
              <a:rPr lang="ja-JP" altLang="en-US" sz="1300">
                <a:solidFill>
                  <a:schemeClr val="tx1"/>
                </a:solidFill>
                <a:latin typeface="ＭＳ ゴシック" pitchFamily="49" charset="-128"/>
                <a:ea typeface="ＭＳ ゴシック" pitchFamily="49" charset="-128"/>
              </a:rPr>
              <a:t>市長</a:t>
            </a:r>
            <a:r>
              <a:rPr lang="ja-JP" altLang="ja-JP" sz="1300">
                <a:solidFill>
                  <a:schemeClr val="tx1"/>
                </a:solidFill>
                <a:latin typeface="ＭＳ ゴシック" pitchFamily="49" charset="-128"/>
                <a:ea typeface="ＭＳ ゴシック" pitchFamily="49" charset="-128"/>
              </a:rPr>
              <a:t>とし、市参事会は副議決機関化、市町村組合制度</a:t>
            </a:r>
            <a:r>
              <a:rPr lang="ja-JP" altLang="en-US" sz="1300">
                <a:solidFill>
                  <a:schemeClr val="tx1"/>
                </a:solidFill>
                <a:latin typeface="ＭＳ ゴシック" pitchFamily="49" charset="-128"/>
                <a:ea typeface="ＭＳ ゴシック" pitchFamily="49" charset="-128"/>
              </a:rPr>
              <a:t>創設</a:t>
            </a:r>
            <a:endParaRPr lang="ja-JP" altLang="ja-JP" sz="1300">
              <a:solidFill>
                <a:schemeClr val="tx1"/>
              </a:solidFill>
              <a:latin typeface="ＭＳ ゴシック" pitchFamily="49" charset="-128"/>
              <a:ea typeface="ＭＳ ゴシック" pitchFamily="49" charset="-128"/>
            </a:endParaRPr>
          </a:p>
          <a:p>
            <a:pPr>
              <a:defRPr/>
            </a:pPr>
            <a:endParaRPr lang="en-US" altLang="ja-JP" sz="1300">
              <a:solidFill>
                <a:schemeClr val="tx1"/>
              </a:solidFill>
              <a:latin typeface="ＭＳ ゴシック" pitchFamily="49" charset="-128"/>
              <a:ea typeface="ＭＳ ゴシック" pitchFamily="49" charset="-128"/>
            </a:endParaRPr>
          </a:p>
          <a:p>
            <a:pPr>
              <a:defRPr/>
            </a:pPr>
            <a:r>
              <a:rPr lang="ja-JP" altLang="ja-JP" sz="1300">
                <a:solidFill>
                  <a:schemeClr val="tx1"/>
                </a:solidFill>
                <a:latin typeface="ＭＳ ゴシック" pitchFamily="49" charset="-128"/>
                <a:ea typeface="ＭＳ ゴシック" pitchFamily="49" charset="-128"/>
              </a:rPr>
              <a:t>○</a:t>
            </a:r>
            <a:r>
              <a:rPr lang="ja-JP" altLang="en-US" sz="1300">
                <a:solidFill>
                  <a:schemeClr val="tx1"/>
                </a:solidFill>
                <a:latin typeface="ＭＳ ゴシック" pitchFamily="49" charset="-128"/>
                <a:ea typeface="ＭＳ ゴシック" pitchFamily="49" charset="-128"/>
              </a:rPr>
              <a:t>　</a:t>
            </a:r>
            <a:r>
              <a:rPr lang="ja-JP" altLang="ja-JP" sz="1300">
                <a:solidFill>
                  <a:schemeClr val="tx1"/>
                </a:solidFill>
                <a:latin typeface="ＭＳ ゴシック" pitchFamily="49" charset="-128"/>
                <a:ea typeface="ＭＳ ゴシック" pitchFamily="49" charset="-128"/>
              </a:rPr>
              <a:t>郡制廃止</a:t>
            </a:r>
            <a:endParaRPr lang="en-US" altLang="ja-JP" sz="1300">
              <a:solidFill>
                <a:schemeClr val="tx1"/>
              </a:solidFill>
              <a:latin typeface="ＭＳ ゴシック" pitchFamily="49" charset="-128"/>
              <a:ea typeface="ＭＳ ゴシック" pitchFamily="49" charset="-128"/>
            </a:endParaRPr>
          </a:p>
          <a:p>
            <a:pPr>
              <a:defRPr/>
            </a:pPr>
            <a:r>
              <a:rPr lang="ja-JP" altLang="en-US" sz="1300">
                <a:solidFill>
                  <a:schemeClr val="tx1"/>
                </a:solidFill>
                <a:latin typeface="ＭＳ ゴシック" pitchFamily="49" charset="-128"/>
                <a:ea typeface="ＭＳ ゴシック" pitchFamily="49" charset="-128"/>
              </a:rPr>
              <a:t>    ・</a:t>
            </a:r>
            <a:r>
              <a:rPr lang="ja-JP" altLang="ja-JP" sz="1300">
                <a:solidFill>
                  <a:schemeClr val="tx1"/>
                </a:solidFill>
                <a:latin typeface="ＭＳ ゴシック" pitchFamily="49" charset="-128"/>
                <a:ea typeface="ＭＳ ゴシック" pitchFamily="49" charset="-128"/>
              </a:rPr>
              <a:t>地方公共団体としての郡を廃止し、地方公共団体を二層化、郡は純然たる国の</a:t>
            </a:r>
            <a:endParaRPr lang="ja-JP" altLang="en-US" sz="1300">
              <a:solidFill>
                <a:schemeClr val="tx1"/>
              </a:solidFill>
              <a:latin typeface="ＭＳ ゴシック" pitchFamily="49" charset="-128"/>
              <a:ea typeface="ＭＳ ゴシック" pitchFamily="49" charset="-128"/>
            </a:endParaRPr>
          </a:p>
          <a:p>
            <a:pPr>
              <a:defRPr/>
            </a:pPr>
            <a:r>
              <a:rPr lang="ja-JP" altLang="en-US" sz="1300">
                <a:solidFill>
                  <a:schemeClr val="tx1"/>
                </a:solidFill>
                <a:latin typeface="ＭＳ ゴシック" pitchFamily="49" charset="-128"/>
                <a:ea typeface="ＭＳ ゴシック" pitchFamily="49" charset="-128"/>
              </a:rPr>
              <a:t>       </a:t>
            </a:r>
            <a:r>
              <a:rPr lang="ja-JP" altLang="ja-JP" sz="1300">
                <a:solidFill>
                  <a:schemeClr val="tx1"/>
                </a:solidFill>
                <a:latin typeface="ＭＳ ゴシック" pitchFamily="49" charset="-128"/>
                <a:ea typeface="ＭＳ ゴシック" pitchFamily="49" charset="-128"/>
              </a:rPr>
              <a:t>行政区画となる</a:t>
            </a:r>
            <a:endParaRPr lang="en-US" altLang="ja-JP" sz="1300">
              <a:solidFill>
                <a:schemeClr val="tx1"/>
              </a:solidFill>
              <a:latin typeface="ＭＳ ゴシック" pitchFamily="49" charset="-128"/>
              <a:ea typeface="ＭＳ ゴシック" pitchFamily="49" charset="-128"/>
            </a:endParaRPr>
          </a:p>
          <a:p>
            <a:pPr>
              <a:defRPr/>
            </a:pPr>
            <a:endParaRPr lang="en-US" altLang="ja-JP" sz="1300">
              <a:solidFill>
                <a:schemeClr val="tx1"/>
              </a:solidFill>
              <a:latin typeface="ＭＳ ゴシック" pitchFamily="49" charset="-128"/>
              <a:ea typeface="ＭＳ ゴシック" pitchFamily="49" charset="-128"/>
            </a:endParaRPr>
          </a:p>
          <a:p>
            <a:pPr>
              <a:defRPr/>
            </a:pPr>
            <a:r>
              <a:rPr lang="ja-JP" altLang="ja-JP" sz="1300">
                <a:solidFill>
                  <a:schemeClr val="tx1"/>
                </a:solidFill>
                <a:latin typeface="ＭＳ ゴシック" pitchFamily="49" charset="-128"/>
                <a:ea typeface="ＭＳ ゴシック" pitchFamily="49" charset="-128"/>
              </a:rPr>
              <a:t>○</a:t>
            </a:r>
            <a:r>
              <a:rPr lang="ja-JP" altLang="en-US" sz="1300">
                <a:solidFill>
                  <a:schemeClr val="tx1"/>
                </a:solidFill>
                <a:latin typeface="ＭＳ ゴシック" pitchFamily="49" charset="-128"/>
                <a:ea typeface="ＭＳ ゴシック" pitchFamily="49" charset="-128"/>
              </a:rPr>
              <a:t>　</a:t>
            </a:r>
            <a:r>
              <a:rPr lang="ja-JP" altLang="ja-JP" sz="1300">
                <a:solidFill>
                  <a:schemeClr val="tx1"/>
                </a:solidFill>
                <a:latin typeface="ＭＳ ゴシック" pitchFamily="49" charset="-128"/>
                <a:ea typeface="ＭＳ ゴシック" pitchFamily="49" charset="-128"/>
              </a:rPr>
              <a:t>市町村会議員、道府県会議員について普通選挙制導入</a:t>
            </a:r>
            <a:r>
              <a:rPr lang="ja-JP" altLang="en-US" sz="1300">
                <a:solidFill>
                  <a:schemeClr val="tx1"/>
                </a:solidFill>
                <a:latin typeface="ＭＳ ゴシック" pitchFamily="49" charset="-128"/>
                <a:ea typeface="ＭＳ ゴシック" pitchFamily="49" charset="-128"/>
              </a:rPr>
              <a:t>（男子のみ）</a:t>
            </a:r>
            <a:endParaRPr lang="en-US" altLang="ja-JP" sz="1300">
              <a:solidFill>
                <a:schemeClr val="tx1"/>
              </a:solidFill>
              <a:latin typeface="ＭＳ ゴシック" pitchFamily="49" charset="-128"/>
              <a:ea typeface="ＭＳ ゴシック" pitchFamily="49" charset="-128"/>
            </a:endParaRPr>
          </a:p>
          <a:p>
            <a:pPr>
              <a:defRPr/>
            </a:pPr>
            <a:r>
              <a:rPr lang="ja-JP" altLang="en-US" sz="1300">
                <a:solidFill>
                  <a:schemeClr val="tx1"/>
                </a:solidFill>
                <a:latin typeface="ＭＳ ゴシック" pitchFamily="49" charset="-128"/>
                <a:ea typeface="ＭＳ ゴシック" pitchFamily="49" charset="-128"/>
              </a:rPr>
              <a:t>○　</a:t>
            </a:r>
            <a:r>
              <a:rPr lang="ja-JP" altLang="ja-JP" sz="1300">
                <a:solidFill>
                  <a:schemeClr val="tx1"/>
                </a:solidFill>
                <a:latin typeface="ＭＳ ゴシック" pitchFamily="49" charset="-128"/>
                <a:ea typeface="ＭＳ ゴシック" pitchFamily="49" charset="-128"/>
              </a:rPr>
              <a:t>市長は市会による選挙により選任、町村長選任時の府県知事の認可廃止</a:t>
            </a:r>
            <a:endParaRPr lang="en-US" altLang="ja-JP" sz="1300">
              <a:solidFill>
                <a:schemeClr val="tx1"/>
              </a:solidFill>
              <a:latin typeface="ＭＳ ゴシック" pitchFamily="49" charset="-128"/>
              <a:ea typeface="ＭＳ ゴシック" pitchFamily="49" charset="-128"/>
            </a:endParaRPr>
          </a:p>
        </p:txBody>
      </p:sp>
      <p:sp>
        <p:nvSpPr>
          <p:cNvPr id="9" name="正方形/長方形 8"/>
          <p:cNvSpPr/>
          <p:nvPr/>
        </p:nvSpPr>
        <p:spPr>
          <a:xfrm>
            <a:off x="1136650" y="4076700"/>
            <a:ext cx="6911975" cy="692150"/>
          </a:xfrm>
          <a:prstGeom prst="rect">
            <a:avLst/>
          </a:prstGeom>
        </p:spPr>
        <p:txBody>
          <a:bodyPr>
            <a:spAutoFit/>
          </a:bodyPr>
          <a:lstStyle/>
          <a:p>
            <a:pPr marL="90488" indent="-90488">
              <a:defRPr/>
            </a:pPr>
            <a:r>
              <a:rPr lang="ja-JP" altLang="ja-JP" sz="1300" dirty="0">
                <a:solidFill>
                  <a:prstClr val="black"/>
                </a:solidFill>
                <a:latin typeface="ＭＳ ゴシック" pitchFamily="49" charset="-128"/>
                <a:ea typeface="ＭＳ ゴシック" pitchFamily="49" charset="-128"/>
              </a:rPr>
              <a:t>○</a:t>
            </a:r>
            <a:r>
              <a:rPr lang="ja-JP" altLang="en-US" sz="1300" dirty="0">
                <a:solidFill>
                  <a:prstClr val="black"/>
                </a:solidFill>
                <a:latin typeface="ＭＳ ゴシック" pitchFamily="49" charset="-128"/>
                <a:ea typeface="ＭＳ ゴシック" pitchFamily="49" charset="-128"/>
              </a:rPr>
              <a:t>  </a:t>
            </a:r>
            <a:r>
              <a:rPr lang="ja-JP" altLang="ja-JP" sz="1300" dirty="0">
                <a:solidFill>
                  <a:prstClr val="black"/>
                </a:solidFill>
                <a:latin typeface="ＭＳ ゴシック" pitchFamily="49" charset="-128"/>
                <a:ea typeface="ＭＳ ゴシック" pitchFamily="49" charset="-128"/>
              </a:rPr>
              <a:t>東京都制制定</a:t>
            </a:r>
            <a:endParaRPr lang="en-US" altLang="ja-JP" sz="1300" dirty="0">
              <a:solidFill>
                <a:prstClr val="black"/>
              </a:solidFill>
              <a:latin typeface="ＭＳ ゴシック" pitchFamily="49" charset="-128"/>
              <a:ea typeface="ＭＳ ゴシック" pitchFamily="49" charset="-128"/>
            </a:endParaRPr>
          </a:p>
          <a:p>
            <a:pPr marL="90488" indent="-90488">
              <a:defRPr/>
            </a:pPr>
            <a:r>
              <a:rPr lang="en-US" altLang="ja-JP" sz="1300" dirty="0">
                <a:solidFill>
                  <a:prstClr val="black"/>
                </a:solidFill>
                <a:latin typeface="ＭＳ ゴシック" pitchFamily="49" charset="-128"/>
                <a:ea typeface="ＭＳ ゴシック" pitchFamily="49" charset="-128"/>
              </a:rPr>
              <a:t>    </a:t>
            </a:r>
            <a:r>
              <a:rPr lang="ja-JP" altLang="ja-JP" sz="1300" dirty="0">
                <a:solidFill>
                  <a:prstClr val="black"/>
                </a:solidFill>
                <a:latin typeface="ＭＳ ゴシック" pitchFamily="49" charset="-128"/>
                <a:ea typeface="ＭＳ ゴシック" pitchFamily="49" charset="-128"/>
              </a:rPr>
              <a:t>・東京府</a:t>
            </a:r>
            <a:r>
              <a:rPr lang="ja-JP" altLang="en-US" sz="1300" dirty="0">
                <a:solidFill>
                  <a:prstClr val="black"/>
                </a:solidFill>
                <a:latin typeface="ＭＳ ゴシック" pitchFamily="49" charset="-128"/>
                <a:ea typeface="ＭＳ ゴシック" pitchFamily="49" charset="-128"/>
              </a:rPr>
              <a:t>･</a:t>
            </a:r>
            <a:r>
              <a:rPr lang="ja-JP" altLang="ja-JP" sz="1300" dirty="0">
                <a:solidFill>
                  <a:prstClr val="black"/>
                </a:solidFill>
                <a:latin typeface="ＭＳ ゴシック" pitchFamily="49" charset="-128"/>
                <a:ea typeface="ＭＳ ゴシック" pitchFamily="49" charset="-128"/>
              </a:rPr>
              <a:t>東京市</a:t>
            </a:r>
            <a:r>
              <a:rPr lang="ja-JP" altLang="en-US" sz="1300" dirty="0">
                <a:solidFill>
                  <a:prstClr val="black"/>
                </a:solidFill>
                <a:latin typeface="ＭＳ ゴシック" pitchFamily="49" charset="-128"/>
                <a:ea typeface="ＭＳ ゴシック" pitchFamily="49" charset="-128"/>
              </a:rPr>
              <a:t>･</a:t>
            </a:r>
            <a:r>
              <a:rPr lang="ja-JP" altLang="ja-JP" sz="1300" dirty="0">
                <a:solidFill>
                  <a:prstClr val="black"/>
                </a:solidFill>
                <a:latin typeface="ＭＳ ゴシック" pitchFamily="49" charset="-128"/>
                <a:ea typeface="ＭＳ ゴシック" pitchFamily="49" charset="-128"/>
              </a:rPr>
              <a:t>区を廃し、東京都設置、旧東京市の区域に法人格を有する区を設置、</a:t>
            </a:r>
            <a:endParaRPr lang="en-US" altLang="ja-JP" sz="1300" dirty="0">
              <a:solidFill>
                <a:prstClr val="black"/>
              </a:solidFill>
              <a:latin typeface="ＭＳ ゴシック" pitchFamily="49" charset="-128"/>
              <a:ea typeface="ＭＳ ゴシック" pitchFamily="49" charset="-128"/>
            </a:endParaRPr>
          </a:p>
          <a:p>
            <a:pPr marL="271463" indent="-90488">
              <a:defRPr/>
            </a:pPr>
            <a:r>
              <a:rPr lang="ja-JP" altLang="en-US" sz="1300" dirty="0">
                <a:solidFill>
                  <a:prstClr val="black"/>
                </a:solidFill>
                <a:latin typeface="ＭＳ ゴシック" pitchFamily="49" charset="-128"/>
                <a:ea typeface="ＭＳ ゴシック" pitchFamily="49" charset="-128"/>
              </a:rPr>
              <a:t>　　</a:t>
            </a:r>
            <a:r>
              <a:rPr lang="ja-JP" altLang="ja-JP" sz="1300" dirty="0">
                <a:solidFill>
                  <a:prstClr val="black"/>
                </a:solidFill>
                <a:latin typeface="ＭＳ ゴシック" pitchFamily="49" charset="-128"/>
                <a:ea typeface="ＭＳ ゴシック" pitchFamily="49" charset="-128"/>
              </a:rPr>
              <a:t>都の長として東京都長官設置</a:t>
            </a:r>
            <a:endParaRPr lang="en-US" altLang="ja-JP" sz="1300" dirty="0">
              <a:solidFill>
                <a:prstClr val="black"/>
              </a:solidFill>
              <a:latin typeface="ＭＳ ゴシック" pitchFamily="49" charset="-128"/>
              <a:ea typeface="ＭＳ ゴシック" pitchFamily="49" charset="-128"/>
            </a:endParaRPr>
          </a:p>
        </p:txBody>
      </p:sp>
      <p:sp>
        <p:nvSpPr>
          <p:cNvPr id="33799" name="スライド番号プレースホルダ 45"/>
          <p:cNvSpPr txBox="1">
            <a:spLocks/>
          </p:cNvSpPr>
          <p:nvPr/>
        </p:nvSpPr>
        <p:spPr bwMode="auto">
          <a:xfrm>
            <a:off x="7594600" y="6619875"/>
            <a:ext cx="2311400" cy="238125"/>
          </a:xfrm>
          <a:prstGeom prst="rect">
            <a:avLst/>
          </a:prstGeom>
          <a:noFill/>
          <a:ln w="9525">
            <a:noFill/>
            <a:miter lim="800000"/>
            <a:headEnd/>
            <a:tailEnd/>
          </a:ln>
        </p:spPr>
        <p:txBody>
          <a:bodyPr anchor="ctr"/>
          <a:lstStyle/>
          <a:p>
            <a:pPr algn="r"/>
            <a:fld id="{FA45D3DF-7B2D-45CF-8399-66E2000D7DA9}" type="slidenum">
              <a:rPr lang="en-US" altLang="ja-JP" sz="1400">
                <a:solidFill>
                  <a:srgbClr val="000000"/>
                </a:solidFill>
              </a:rPr>
              <a:pPr algn="r"/>
              <a:t>3</a:t>
            </a:fld>
            <a:endParaRPr lang="en-US" altLang="ja-JP" sz="1400">
              <a:solidFill>
                <a:srgbClr val="000000"/>
              </a:solidFill>
            </a:endParaRPr>
          </a:p>
        </p:txBody>
      </p:sp>
      <p:sp>
        <p:nvSpPr>
          <p:cNvPr id="11" name="正方形/長方形 10"/>
          <p:cNvSpPr/>
          <p:nvPr/>
        </p:nvSpPr>
        <p:spPr>
          <a:xfrm>
            <a:off x="1136650" y="4868863"/>
            <a:ext cx="6911975" cy="1492250"/>
          </a:xfrm>
          <a:prstGeom prst="rect">
            <a:avLst/>
          </a:prstGeom>
        </p:spPr>
        <p:txBody>
          <a:bodyPr>
            <a:spAutoFit/>
          </a:bodyPr>
          <a:lstStyle/>
          <a:p>
            <a:pPr marL="90488" indent="-90488">
              <a:defRPr/>
            </a:pPr>
            <a:r>
              <a:rPr lang="ja-JP" altLang="en-US" sz="1300" dirty="0">
                <a:latin typeface="ＭＳ ゴシック" pitchFamily="49" charset="-128"/>
                <a:ea typeface="ＭＳ ゴシック" pitchFamily="49" charset="-128"/>
              </a:rPr>
              <a:t>○　</a:t>
            </a:r>
            <a:r>
              <a:rPr lang="ja-JP" altLang="ja-JP" sz="1300" dirty="0">
                <a:latin typeface="ＭＳ ゴシック" pitchFamily="49" charset="-128"/>
                <a:ea typeface="ＭＳ ゴシック" pitchFamily="49" charset="-128"/>
              </a:rPr>
              <a:t>都道長官</a:t>
            </a:r>
            <a:r>
              <a:rPr lang="ja-JP" altLang="en-US" sz="1300" dirty="0">
                <a:latin typeface="ＭＳ ゴシック" pitchFamily="49" charset="-128"/>
                <a:ea typeface="ＭＳ ゴシック" pitchFamily="49" charset="-128"/>
              </a:rPr>
              <a:t>･</a:t>
            </a:r>
            <a:r>
              <a:rPr lang="ja-JP" altLang="ja-JP" sz="1300" dirty="0">
                <a:latin typeface="ＭＳ ゴシック" pitchFamily="49" charset="-128"/>
                <a:ea typeface="ＭＳ ゴシック" pitchFamily="49" charset="-128"/>
              </a:rPr>
              <a:t>府県知事</a:t>
            </a:r>
            <a:r>
              <a:rPr lang="ja-JP" altLang="en-US" sz="1300" dirty="0">
                <a:latin typeface="ＭＳ ゴシック" pitchFamily="49" charset="-128"/>
                <a:ea typeface="ＭＳ ゴシック" pitchFamily="49" charset="-128"/>
              </a:rPr>
              <a:t>･</a:t>
            </a:r>
            <a:r>
              <a:rPr lang="ja-JP" altLang="ja-JP" sz="1300" dirty="0">
                <a:latin typeface="ＭＳ ゴシック" pitchFamily="49" charset="-128"/>
                <a:ea typeface="ＭＳ ゴシック" pitchFamily="49" charset="-128"/>
              </a:rPr>
              <a:t>市町村長</a:t>
            </a:r>
            <a:r>
              <a:rPr lang="ja-JP" altLang="en-US" sz="1300" dirty="0">
                <a:latin typeface="ＭＳ ゴシック" pitchFamily="49" charset="-128"/>
                <a:ea typeface="ＭＳ ゴシック" pitchFamily="49" charset="-128"/>
              </a:rPr>
              <a:t>･東京都の区長</a:t>
            </a:r>
            <a:r>
              <a:rPr lang="ja-JP" altLang="ja-JP" sz="1300" dirty="0">
                <a:latin typeface="ＭＳ ゴシック" pitchFamily="49" charset="-128"/>
                <a:ea typeface="ＭＳ ゴシック" pitchFamily="49" charset="-128"/>
              </a:rPr>
              <a:t>の公選、議会の権限強化、議会の解散権を</a:t>
            </a:r>
            <a:endParaRPr lang="en-US" altLang="ja-JP" sz="1300" dirty="0">
              <a:latin typeface="ＭＳ ゴシック" pitchFamily="49" charset="-128"/>
              <a:ea typeface="ＭＳ ゴシック" pitchFamily="49" charset="-128"/>
            </a:endParaRPr>
          </a:p>
          <a:p>
            <a:pPr marL="90488" indent="-90488">
              <a:defRPr/>
            </a:pPr>
            <a:r>
              <a:rPr lang="ja-JP" altLang="en-US" sz="1300" dirty="0">
                <a:latin typeface="ＭＳ ゴシック" pitchFamily="49" charset="-128"/>
                <a:ea typeface="ＭＳ ゴシック" pitchFamily="49" charset="-128"/>
              </a:rPr>
              <a:t>　　</a:t>
            </a:r>
            <a:r>
              <a:rPr lang="ja-JP" altLang="ja-JP" sz="1300" dirty="0">
                <a:latin typeface="ＭＳ ゴシック" pitchFamily="49" charset="-128"/>
                <a:ea typeface="ＭＳ ゴシック" pitchFamily="49" charset="-128"/>
              </a:rPr>
              <a:t>長に付与、選挙管理委員会</a:t>
            </a:r>
            <a:r>
              <a:rPr lang="ja-JP" altLang="en-US" sz="1300" dirty="0">
                <a:latin typeface="ＭＳ ゴシック" pitchFamily="49" charset="-128"/>
                <a:ea typeface="ＭＳ ゴシック" pitchFamily="49" charset="-128"/>
              </a:rPr>
              <a:t>･</a:t>
            </a:r>
            <a:r>
              <a:rPr lang="ja-JP" altLang="ja-JP" sz="1300" dirty="0">
                <a:latin typeface="ＭＳ ゴシック" pitchFamily="49" charset="-128"/>
                <a:ea typeface="ＭＳ ゴシック" pitchFamily="49" charset="-128"/>
              </a:rPr>
              <a:t>監査委員の制度の創設、直接請求制度の創設</a:t>
            </a:r>
            <a:endParaRPr lang="en-US" altLang="ja-JP" sz="1300" dirty="0">
              <a:latin typeface="ＭＳ ゴシック" pitchFamily="49" charset="-128"/>
              <a:ea typeface="ＭＳ ゴシック" pitchFamily="49" charset="-128"/>
            </a:endParaRPr>
          </a:p>
          <a:p>
            <a:pPr marL="90488" indent="-90488">
              <a:defRPr/>
            </a:pPr>
            <a:endParaRPr lang="en-US" altLang="ja-JP" sz="1300" dirty="0">
              <a:latin typeface="ＭＳ ゴシック" pitchFamily="49" charset="-128"/>
              <a:ea typeface="ＭＳ ゴシック" pitchFamily="49" charset="-128"/>
            </a:endParaRPr>
          </a:p>
          <a:p>
            <a:pPr>
              <a:defRPr/>
            </a:pPr>
            <a:r>
              <a:rPr lang="ja-JP" altLang="ja-JP" sz="1300" dirty="0">
                <a:latin typeface="ＭＳ ゴシック" pitchFamily="49" charset="-128"/>
                <a:ea typeface="ＭＳ ゴシック" pitchFamily="49" charset="-128"/>
              </a:rPr>
              <a:t>○</a:t>
            </a:r>
            <a:r>
              <a:rPr lang="ja-JP" altLang="en-US" sz="1300" dirty="0">
                <a:latin typeface="ＭＳ ゴシック" pitchFamily="49" charset="-128"/>
                <a:ea typeface="ＭＳ ゴシック" pitchFamily="49" charset="-128"/>
              </a:rPr>
              <a:t>　</a:t>
            </a:r>
            <a:r>
              <a:rPr lang="ja-JP" altLang="ja-JP" sz="1300" dirty="0">
                <a:latin typeface="ＭＳ ゴシック" pitchFamily="49" charset="-128"/>
                <a:ea typeface="ＭＳ ゴシック" pitchFamily="49" charset="-128"/>
              </a:rPr>
              <a:t>地方自治法制定</a:t>
            </a:r>
          </a:p>
          <a:p>
            <a:pPr marL="180975">
              <a:defRPr/>
            </a:pPr>
            <a:r>
              <a:rPr lang="ja-JP" altLang="en-US" sz="1300" dirty="0">
                <a:latin typeface="ＭＳ ゴシック" pitchFamily="49" charset="-128"/>
                <a:ea typeface="ＭＳ ゴシック" pitchFamily="49" charset="-128"/>
              </a:rPr>
              <a:t>　・</a:t>
            </a:r>
            <a:r>
              <a:rPr lang="ja-JP" altLang="ja-JP" sz="1300" dirty="0">
                <a:latin typeface="ＭＳ ゴシック" pitchFamily="49" charset="-128"/>
                <a:ea typeface="ＭＳ ゴシック" pitchFamily="49" charset="-128"/>
              </a:rPr>
              <a:t>東京都制</a:t>
            </a:r>
            <a:r>
              <a:rPr lang="ja-JP" altLang="en-US" sz="1300" dirty="0">
                <a:latin typeface="ＭＳ ゴシック" pitchFamily="49" charset="-128"/>
                <a:ea typeface="ＭＳ ゴシック" pitchFamily="49" charset="-128"/>
              </a:rPr>
              <a:t>･</a:t>
            </a:r>
            <a:r>
              <a:rPr lang="ja-JP" altLang="ja-JP" sz="1300" dirty="0">
                <a:latin typeface="ＭＳ ゴシック" pitchFamily="49" charset="-128"/>
                <a:ea typeface="ＭＳ ゴシック" pitchFamily="49" charset="-128"/>
              </a:rPr>
              <a:t>道府県制</a:t>
            </a:r>
            <a:r>
              <a:rPr lang="ja-JP" altLang="en-US" sz="1300" dirty="0">
                <a:latin typeface="ＭＳ ゴシック" pitchFamily="49" charset="-128"/>
                <a:ea typeface="ＭＳ ゴシック" pitchFamily="49" charset="-128"/>
              </a:rPr>
              <a:t>･</a:t>
            </a:r>
            <a:r>
              <a:rPr lang="ja-JP" altLang="ja-JP" sz="1300" dirty="0">
                <a:latin typeface="ＭＳ ゴシック" pitchFamily="49" charset="-128"/>
                <a:ea typeface="ＭＳ ゴシック" pitchFamily="49" charset="-128"/>
              </a:rPr>
              <a:t>市制</a:t>
            </a:r>
            <a:r>
              <a:rPr lang="ja-JP" altLang="en-US" sz="1300" dirty="0">
                <a:latin typeface="ＭＳ ゴシック" pitchFamily="49" charset="-128"/>
                <a:ea typeface="ＭＳ ゴシック" pitchFamily="49" charset="-128"/>
              </a:rPr>
              <a:t>･</a:t>
            </a:r>
            <a:r>
              <a:rPr lang="ja-JP" altLang="ja-JP" sz="1300" dirty="0">
                <a:latin typeface="ＭＳ ゴシック" pitchFamily="49" charset="-128"/>
                <a:ea typeface="ＭＳ ゴシック" pitchFamily="49" charset="-128"/>
              </a:rPr>
              <a:t>町村制を統合し、</a:t>
            </a:r>
            <a:r>
              <a:rPr lang="ja-JP" altLang="en-US" sz="1300" dirty="0">
                <a:latin typeface="ＭＳ ゴシック" pitchFamily="49" charset="-128"/>
                <a:ea typeface="ＭＳ ゴシック" pitchFamily="49" charset="-128"/>
              </a:rPr>
              <a:t>地方自治制度を体系化する法典として制　</a:t>
            </a:r>
            <a:endParaRPr lang="en-US" altLang="ja-JP" sz="1300" dirty="0">
              <a:latin typeface="ＭＳ ゴシック" pitchFamily="49" charset="-128"/>
              <a:ea typeface="ＭＳ ゴシック" pitchFamily="49" charset="-128"/>
            </a:endParaRPr>
          </a:p>
          <a:p>
            <a:pPr marL="180975">
              <a:defRPr/>
            </a:pPr>
            <a:r>
              <a:rPr lang="ja-JP" altLang="en-US" sz="1300" dirty="0">
                <a:latin typeface="ＭＳ ゴシック" pitchFamily="49" charset="-128"/>
                <a:ea typeface="ＭＳ ゴシック" pitchFamily="49" charset="-128"/>
              </a:rPr>
              <a:t>　　定</a:t>
            </a:r>
            <a:endParaRPr lang="en-US" altLang="ja-JP" sz="1300" dirty="0">
              <a:latin typeface="ＭＳ ゴシック" pitchFamily="49" charset="-128"/>
              <a:ea typeface="ＭＳ ゴシック" pitchFamily="49" charset="-128"/>
            </a:endParaRPr>
          </a:p>
          <a:p>
            <a:pPr>
              <a:defRPr/>
            </a:pPr>
            <a:r>
              <a:rPr lang="ja-JP" altLang="ja-JP" sz="1300" dirty="0">
                <a:latin typeface="ＭＳ ゴシック" pitchFamily="49" charset="-128"/>
                <a:ea typeface="ＭＳ ゴシック" pitchFamily="49" charset="-128"/>
              </a:rPr>
              <a:t>○</a:t>
            </a:r>
            <a:r>
              <a:rPr lang="ja-JP" altLang="en-US" sz="1300" dirty="0">
                <a:latin typeface="ＭＳ ゴシック" pitchFamily="49" charset="-128"/>
                <a:ea typeface="ＭＳ ゴシック" pitchFamily="49" charset="-128"/>
              </a:rPr>
              <a:t>　</a:t>
            </a:r>
            <a:r>
              <a:rPr lang="ja-JP" altLang="ja-JP" sz="1300" dirty="0">
                <a:latin typeface="ＭＳ ゴシック" pitchFamily="49" charset="-128"/>
                <a:ea typeface="ＭＳ ゴシック" pitchFamily="49" charset="-128"/>
              </a:rPr>
              <a:t>日本国憲法とともに、地方自治法が施行（</a:t>
            </a:r>
            <a:r>
              <a:rPr lang="ja-JP" altLang="en-US" sz="1300" dirty="0">
                <a:latin typeface="ＭＳ ゴシック" pitchFamily="49" charset="-128"/>
                <a:ea typeface="ＭＳ ゴシック" pitchFamily="49" charset="-128"/>
              </a:rPr>
              <a:t>５</a:t>
            </a:r>
            <a:r>
              <a:rPr lang="ja-JP" altLang="ja-JP" sz="1300" dirty="0">
                <a:latin typeface="ＭＳ ゴシック" pitchFamily="49" charset="-128"/>
                <a:ea typeface="ＭＳ ゴシック" pitchFamily="49" charset="-128"/>
              </a:rPr>
              <a:t>月</a:t>
            </a:r>
            <a:r>
              <a:rPr lang="ja-JP" altLang="en-US" sz="1300" dirty="0">
                <a:latin typeface="ＭＳ ゴシック" pitchFamily="49" charset="-128"/>
                <a:ea typeface="ＭＳ ゴシック" pitchFamily="49" charset="-128"/>
              </a:rPr>
              <a:t>３</a:t>
            </a:r>
            <a:r>
              <a:rPr lang="ja-JP" altLang="ja-JP" sz="1300" dirty="0">
                <a:latin typeface="ＭＳ ゴシック" pitchFamily="49" charset="-128"/>
                <a:ea typeface="ＭＳ ゴシック" pitchFamily="49" charset="-128"/>
              </a:rPr>
              <a:t>日施行）</a:t>
            </a:r>
            <a:endParaRPr lang="en-US" altLang="ja-JP" sz="1300" dirty="0">
              <a:latin typeface="ＭＳ ゴシック" pitchFamily="49" charset="-128"/>
              <a:ea typeface="ＭＳ ゴシック" pitchFamily="49" charset="-128"/>
            </a:endParaRPr>
          </a:p>
        </p:txBody>
      </p:sp>
      <p:sp>
        <p:nvSpPr>
          <p:cNvPr id="14" name="正方形/長方形 13"/>
          <p:cNvSpPr/>
          <p:nvPr/>
        </p:nvSpPr>
        <p:spPr>
          <a:xfrm>
            <a:off x="8048625" y="4868863"/>
            <a:ext cx="1728788" cy="1446212"/>
          </a:xfrm>
          <a:prstGeom prst="rect">
            <a:avLst/>
          </a:prstGeom>
        </p:spPr>
        <p:txBody>
          <a:bodyPr>
            <a:spAutoFit/>
          </a:bodyPr>
          <a:lstStyle/>
          <a:p>
            <a:pPr fontAlgn="auto">
              <a:spcBef>
                <a:spcPts val="0"/>
              </a:spcBef>
              <a:spcAft>
                <a:spcPts val="0"/>
              </a:spcAft>
              <a:defRPr/>
            </a:pPr>
            <a:r>
              <a:rPr lang="ja-JP" altLang="ja-JP" sz="1300" spc="-150" dirty="0">
                <a:latin typeface="+mj-ea"/>
                <a:ea typeface="+mj-ea"/>
              </a:rPr>
              <a:t>○</a:t>
            </a:r>
            <a:r>
              <a:rPr lang="ja-JP" altLang="en-US" sz="1300" spc="-150" dirty="0">
                <a:latin typeface="+mj-ea"/>
                <a:ea typeface="+mj-ea"/>
              </a:rPr>
              <a:t>  </a:t>
            </a:r>
            <a:r>
              <a:rPr lang="ja-JP" altLang="ja-JP" sz="1300" spc="-150" dirty="0">
                <a:latin typeface="+mj-ea"/>
                <a:ea typeface="+mj-ea"/>
              </a:rPr>
              <a:t>日本国憲法制定</a:t>
            </a:r>
            <a:endParaRPr lang="en-US" altLang="ja-JP" sz="1300" spc="-150" dirty="0">
              <a:latin typeface="+mj-ea"/>
              <a:ea typeface="+mj-ea"/>
            </a:endParaRPr>
          </a:p>
          <a:p>
            <a:pPr fontAlgn="auto">
              <a:spcBef>
                <a:spcPts val="0"/>
              </a:spcBef>
              <a:spcAft>
                <a:spcPts val="0"/>
              </a:spcAft>
              <a:defRPr/>
            </a:pPr>
            <a:r>
              <a:rPr lang="ja-JP" altLang="en-US" sz="1300" spc="-150" dirty="0">
                <a:latin typeface="+mj-ea"/>
                <a:ea typeface="+mj-ea"/>
              </a:rPr>
              <a:t>　　</a:t>
            </a:r>
            <a:endParaRPr lang="en-US" altLang="ja-JP" sz="1300" spc="-150" dirty="0">
              <a:latin typeface="+mj-ea"/>
              <a:ea typeface="+mj-ea"/>
            </a:endParaRPr>
          </a:p>
          <a:p>
            <a:pPr fontAlgn="auto">
              <a:spcBef>
                <a:spcPts val="0"/>
              </a:spcBef>
              <a:spcAft>
                <a:spcPts val="0"/>
              </a:spcAft>
              <a:defRPr/>
            </a:pPr>
            <a:endParaRPr lang="en-US" altLang="ja-JP" sz="1300" spc="-150" dirty="0">
              <a:latin typeface="+mj-ea"/>
              <a:ea typeface="+mj-ea"/>
            </a:endParaRPr>
          </a:p>
          <a:p>
            <a:pPr>
              <a:defRPr/>
            </a:pPr>
            <a:r>
              <a:rPr lang="ja-JP" altLang="ja-JP" sz="1300" spc="-150" dirty="0">
                <a:latin typeface="+mj-ea"/>
                <a:ea typeface="+mj-ea"/>
              </a:rPr>
              <a:t>○</a:t>
            </a:r>
            <a:r>
              <a:rPr lang="ja-JP" altLang="en-US" sz="1300" spc="-150" dirty="0">
                <a:latin typeface="+mj-ea"/>
                <a:ea typeface="+mj-ea"/>
              </a:rPr>
              <a:t>　</a:t>
            </a:r>
            <a:r>
              <a:rPr lang="ja-JP" altLang="ja-JP" sz="1300" spc="-150" dirty="0">
                <a:latin typeface="+mj-ea"/>
                <a:ea typeface="+mj-ea"/>
              </a:rPr>
              <a:t>警察法制定</a:t>
            </a:r>
          </a:p>
          <a:p>
            <a:pPr marL="90488">
              <a:defRPr/>
            </a:pPr>
            <a:r>
              <a:rPr lang="ja-JP" altLang="ja-JP" sz="1200" spc="-150" dirty="0">
                <a:latin typeface="+mj-ea"/>
                <a:ea typeface="+mj-ea"/>
              </a:rPr>
              <a:t>国家地方警察と自治体警察（市及び</a:t>
            </a:r>
            <a:r>
              <a:rPr lang="en-US" altLang="ja-JP" sz="1200" spc="-150" dirty="0">
                <a:latin typeface="+mj-ea"/>
                <a:ea typeface="+mj-ea"/>
              </a:rPr>
              <a:t>5000</a:t>
            </a:r>
            <a:r>
              <a:rPr lang="ja-JP" altLang="ja-JP" sz="1200" spc="-150" dirty="0">
                <a:latin typeface="+mj-ea"/>
                <a:ea typeface="+mj-ea"/>
              </a:rPr>
              <a:t>人以上の町村）を置く</a:t>
            </a:r>
            <a:endParaRPr lang="en-US" altLang="ja-JP" sz="1200" spc="-150" dirty="0">
              <a:latin typeface="+mj-ea"/>
              <a:ea typeface="+mj-ea"/>
            </a:endParaRPr>
          </a:p>
        </p:txBody>
      </p:sp>
      <p:sp>
        <p:nvSpPr>
          <p:cNvPr id="33802" name="正方形/長方形 7"/>
          <p:cNvSpPr>
            <a:spLocks noChangeArrowheads="1"/>
          </p:cNvSpPr>
          <p:nvPr/>
        </p:nvSpPr>
        <p:spPr bwMode="auto">
          <a:xfrm>
            <a:off x="1136650" y="481013"/>
            <a:ext cx="6888163" cy="6262687"/>
          </a:xfrm>
          <a:prstGeom prst="rect">
            <a:avLst/>
          </a:prstGeom>
          <a:noFill/>
          <a:ln w="9525" algn="ctr">
            <a:solidFill>
              <a:schemeClr val="tx1"/>
            </a:solidFill>
            <a:miter lim="800000"/>
            <a:headEnd/>
            <a:tailEnd/>
          </a:ln>
        </p:spPr>
        <p:txBody>
          <a:bodyPr/>
          <a:lstStyle/>
          <a:p>
            <a:r>
              <a:rPr lang="ja-JP" altLang="en-US" sz="1300">
                <a:latin typeface="ＭＳ ゴシック" pitchFamily="49" charset="-128"/>
                <a:ea typeface="ＭＳ ゴシック" pitchFamily="49" charset="-128"/>
              </a:rPr>
              <a:t>    </a:t>
            </a:r>
            <a:r>
              <a:rPr lang="ja-JP" altLang="ja-JP" sz="1300">
                <a:latin typeface="ＭＳ ゴシック" pitchFamily="49" charset="-128"/>
                <a:ea typeface="ＭＳ ゴシック" pitchFamily="49" charset="-128"/>
              </a:rPr>
              <a:t>・府県の執行機関は知事（国の機関）、府県会及び府県参事会の議決を執行、財産を</a:t>
            </a:r>
            <a:endParaRPr lang="ja-JP" altLang="en-US" sz="1300">
              <a:latin typeface="ＭＳ ゴシック" pitchFamily="49" charset="-128"/>
              <a:ea typeface="ＭＳ ゴシック" pitchFamily="49" charset="-128"/>
            </a:endParaRPr>
          </a:p>
          <a:p>
            <a:r>
              <a:rPr lang="ja-JP" altLang="en-US" sz="1300">
                <a:latin typeface="ＭＳ ゴシック" pitchFamily="49" charset="-128"/>
                <a:ea typeface="ＭＳ ゴシック" pitchFamily="49" charset="-128"/>
              </a:rPr>
              <a:t>      </a:t>
            </a:r>
            <a:r>
              <a:rPr lang="ja-JP" altLang="ja-JP" sz="1300">
                <a:latin typeface="ＭＳ ゴシック" pitchFamily="49" charset="-128"/>
                <a:ea typeface="ＭＳ ゴシック" pitchFamily="49" charset="-128"/>
              </a:rPr>
              <a:t>管理、府県費支弁工事を施行</a:t>
            </a:r>
          </a:p>
          <a:p>
            <a:endParaRPr lang="ja-JP" altLang="en-US" sz="1300">
              <a:latin typeface="ＭＳ ゴシック" pitchFamily="49" charset="-128"/>
              <a:ea typeface="ＭＳ ゴシック" pitchFamily="49" charset="-128"/>
            </a:endParaRPr>
          </a:p>
          <a:p>
            <a:r>
              <a:rPr lang="ja-JP" altLang="ja-JP" sz="1300">
                <a:latin typeface="ＭＳ ゴシック" pitchFamily="49" charset="-128"/>
                <a:ea typeface="ＭＳ ゴシック" pitchFamily="49" charset="-128"/>
              </a:rPr>
              <a:t>○</a:t>
            </a:r>
            <a:r>
              <a:rPr lang="ja-JP" altLang="en-US" sz="1300">
                <a:latin typeface="ＭＳ ゴシック" pitchFamily="49" charset="-128"/>
                <a:ea typeface="ＭＳ ゴシック" pitchFamily="49" charset="-128"/>
              </a:rPr>
              <a:t>　</a:t>
            </a:r>
            <a:r>
              <a:rPr lang="ja-JP" altLang="ja-JP" sz="1300">
                <a:latin typeface="ＭＳ ゴシック" pitchFamily="49" charset="-128"/>
                <a:ea typeface="ＭＳ ゴシック" pitchFamily="49" charset="-128"/>
              </a:rPr>
              <a:t>府県制、郡制全文改正</a:t>
            </a:r>
            <a:endParaRPr lang="en-US" altLang="ja-JP" sz="1300">
              <a:latin typeface="ＭＳ ゴシック" pitchFamily="49" charset="-128"/>
              <a:ea typeface="ＭＳ ゴシック" pitchFamily="49" charset="-128"/>
            </a:endParaRPr>
          </a:p>
          <a:p>
            <a:r>
              <a:rPr lang="ja-JP" altLang="en-US" sz="1300">
                <a:latin typeface="ＭＳ ゴシック" pitchFamily="49" charset="-128"/>
                <a:ea typeface="ＭＳ ゴシック" pitchFamily="49" charset="-128"/>
              </a:rPr>
              <a:t>　　</a:t>
            </a:r>
            <a:r>
              <a:rPr lang="ja-JP" altLang="ja-JP" sz="1300">
                <a:latin typeface="ＭＳ ゴシック" pitchFamily="49" charset="-128"/>
                <a:ea typeface="ＭＳ ゴシック" pitchFamily="49" charset="-128"/>
              </a:rPr>
              <a:t>・府県</a:t>
            </a:r>
            <a:r>
              <a:rPr lang="ja-JP" altLang="en-US" sz="1300">
                <a:latin typeface="ＭＳ ゴシック" pitchFamily="49" charset="-128"/>
                <a:ea typeface="ＭＳ ゴシック" pitchFamily="49" charset="-128"/>
              </a:rPr>
              <a:t>に</a:t>
            </a:r>
            <a:r>
              <a:rPr lang="ja-JP" altLang="ja-JP" sz="1300">
                <a:latin typeface="ＭＳ ゴシック" pitchFamily="49" charset="-128"/>
                <a:ea typeface="ＭＳ ゴシック" pitchFamily="49" charset="-128"/>
              </a:rPr>
              <a:t>法人</a:t>
            </a:r>
            <a:r>
              <a:rPr lang="ja-JP" altLang="en-US" sz="1300">
                <a:latin typeface="ＭＳ ゴシック" pitchFamily="49" charset="-128"/>
                <a:ea typeface="ＭＳ ゴシック" pitchFamily="49" charset="-128"/>
              </a:rPr>
              <a:t>格を与える。府県は</a:t>
            </a:r>
            <a:r>
              <a:rPr lang="ja-JP" altLang="ja-JP" sz="1300">
                <a:latin typeface="ＭＳ ゴシック" pitchFamily="49" charset="-128"/>
                <a:ea typeface="ＭＳ ゴシック" pitchFamily="49" charset="-128"/>
              </a:rPr>
              <a:t>、官の監督を受け、法律命令の範囲内で公共事</a:t>
            </a:r>
            <a:endParaRPr lang="ja-JP" altLang="en-US" sz="1300">
              <a:latin typeface="ＭＳ ゴシック" pitchFamily="49" charset="-128"/>
              <a:ea typeface="ＭＳ ゴシック" pitchFamily="49" charset="-128"/>
            </a:endParaRPr>
          </a:p>
          <a:p>
            <a:r>
              <a:rPr lang="ja-JP" altLang="en-US" sz="1300">
                <a:latin typeface="ＭＳ ゴシック" pitchFamily="49" charset="-128"/>
                <a:ea typeface="ＭＳ ゴシック" pitchFamily="49" charset="-128"/>
              </a:rPr>
              <a:t>      </a:t>
            </a:r>
            <a:r>
              <a:rPr lang="ja-JP" altLang="ja-JP" sz="1300">
                <a:latin typeface="ＭＳ ゴシック" pitchFamily="49" charset="-128"/>
                <a:ea typeface="ＭＳ ゴシック" pitchFamily="49" charset="-128"/>
              </a:rPr>
              <a:t>務・委任事務を処理するものと規定</a:t>
            </a:r>
            <a:endParaRPr lang="en-US" altLang="ja-JP" sz="1300">
              <a:latin typeface="ＭＳ ゴシック" pitchFamily="49" charset="-128"/>
              <a:ea typeface="ＭＳ ゴシック" pitchFamily="49" charset="-128"/>
            </a:endParaRPr>
          </a:p>
          <a:p>
            <a:r>
              <a:rPr lang="ja-JP" altLang="en-US" sz="1300">
                <a:latin typeface="ＭＳ ゴシック" pitchFamily="49" charset="-128"/>
                <a:ea typeface="ＭＳ ゴシック" pitchFamily="49" charset="-128"/>
              </a:rPr>
              <a:t>　　・</a:t>
            </a:r>
            <a:r>
              <a:rPr lang="ja-JP" altLang="ja-JP" sz="1300">
                <a:latin typeface="ＭＳ ゴシック" pitchFamily="49" charset="-128"/>
                <a:ea typeface="ＭＳ ゴシック" pitchFamily="49" charset="-128"/>
              </a:rPr>
              <a:t>府県知事は府県を統括代表すると明定し、その担任事務の概目を規定、権限を強化</a:t>
            </a:r>
            <a:endParaRPr lang="ja-JP" altLang="en-US" sz="1300">
              <a:latin typeface="ＭＳ ゴシック" pitchFamily="49" charset="-128"/>
              <a:ea typeface="ＭＳ ゴシック" pitchFamily="49" charset="-128"/>
            </a:endParaRPr>
          </a:p>
          <a:p>
            <a:endParaRPr lang="ja-JP" altLang="en-US" sz="1300">
              <a:latin typeface="ＭＳ ゴシック" pitchFamily="49" charset="-128"/>
              <a:ea typeface="ＭＳ ゴシック" pitchFamily="49" charset="-128"/>
            </a:endParaRPr>
          </a:p>
          <a:p>
            <a:endParaRPr lang="ja-JP" altLang="ja-JP" sz="1300">
              <a:latin typeface="ＭＳ ゴシック" pitchFamily="49" charset="-128"/>
              <a:ea typeface="ＭＳ ゴシック" pitchFamily="49" charset="-128"/>
            </a:endParaRPr>
          </a:p>
        </p:txBody>
      </p:sp>
      <p:sp>
        <p:nvSpPr>
          <p:cNvPr id="17" name="正方形/長方形 16"/>
          <p:cNvSpPr>
            <a:spLocks noChangeArrowheads="1"/>
          </p:cNvSpPr>
          <p:nvPr/>
        </p:nvSpPr>
        <p:spPr bwMode="auto">
          <a:xfrm>
            <a:off x="1136650" y="206375"/>
            <a:ext cx="6888163" cy="285750"/>
          </a:xfrm>
          <a:prstGeom prst="rect">
            <a:avLst/>
          </a:prstGeom>
          <a:solidFill>
            <a:schemeClr val="bg1"/>
          </a:solidFill>
          <a:ln w="9525" algn="ctr">
            <a:solidFill>
              <a:schemeClr val="tx1"/>
            </a:solidFill>
            <a:miter lim="800000"/>
            <a:headEnd/>
            <a:tailEnd/>
          </a:ln>
        </p:spPr>
        <p:txBody>
          <a:bodyPr anchor="ctr"/>
          <a:lstStyle/>
          <a:p>
            <a:pPr algn="ctr" fontAlgn="auto">
              <a:spcBef>
                <a:spcPts val="0"/>
              </a:spcBef>
              <a:spcAft>
                <a:spcPts val="0"/>
              </a:spcAft>
              <a:defRPr/>
            </a:pPr>
            <a:r>
              <a:rPr lang="ja-JP" altLang="en-US" sz="1400" dirty="0">
                <a:solidFill>
                  <a:prstClr val="black"/>
                </a:solidFill>
                <a:latin typeface="+mn-lt"/>
                <a:ea typeface="+mn-ea"/>
              </a:rPr>
              <a:t>地方自治制度</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153988" y="428625"/>
            <a:ext cx="982662" cy="631348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endParaRPr lang="en-US" altLang="ja-JP" sz="1300" dirty="0">
              <a:solidFill>
                <a:schemeClr val="tx1"/>
              </a:solidFill>
              <a:latin typeface="+mn-ea"/>
            </a:endParaRPr>
          </a:p>
          <a:p>
            <a:pPr algn="ctr">
              <a:defRPr/>
            </a:pPr>
            <a:endParaRPr lang="en-US" altLang="ja-JP" sz="1300" dirty="0">
              <a:solidFill>
                <a:schemeClr val="tx1"/>
              </a:solidFill>
              <a:latin typeface="+mn-ea"/>
            </a:endParaRPr>
          </a:p>
          <a:p>
            <a:pPr algn="ctr">
              <a:defRPr/>
            </a:pPr>
            <a:endParaRPr lang="en-US" altLang="ja-JP" sz="1300" dirty="0">
              <a:solidFill>
                <a:schemeClr val="tx1"/>
              </a:solidFill>
              <a:latin typeface="+mn-ea"/>
            </a:endParaRPr>
          </a:p>
          <a:p>
            <a:pPr algn="ctr">
              <a:defRPr/>
            </a:pPr>
            <a:endParaRPr lang="en-US" altLang="ja-JP" sz="1300" dirty="0">
              <a:solidFill>
                <a:schemeClr val="tx1"/>
              </a:solidFill>
              <a:latin typeface="+mn-ea"/>
            </a:endParaRPr>
          </a:p>
          <a:p>
            <a:pPr algn="ctr">
              <a:defRPr/>
            </a:pPr>
            <a:endParaRPr lang="en-US" altLang="ja-JP" sz="1300" dirty="0">
              <a:solidFill>
                <a:schemeClr val="tx1"/>
              </a:solidFill>
              <a:latin typeface="+mn-ea"/>
            </a:endParaRPr>
          </a:p>
          <a:p>
            <a:pPr algn="ctr">
              <a:defRPr/>
            </a:pPr>
            <a:endParaRPr lang="en-US" altLang="ja-JP" sz="1300" dirty="0">
              <a:solidFill>
                <a:schemeClr val="tx1"/>
              </a:solidFill>
              <a:latin typeface="+mn-ea"/>
            </a:endParaRPr>
          </a:p>
          <a:p>
            <a:pPr algn="ctr">
              <a:defRPr/>
            </a:pPr>
            <a:endParaRPr lang="en-US" altLang="ja-JP" sz="1300" dirty="0">
              <a:solidFill>
                <a:schemeClr val="tx1"/>
              </a:solidFill>
              <a:latin typeface="+mn-ea"/>
            </a:endParaRPr>
          </a:p>
          <a:p>
            <a:pPr algn="ctr">
              <a:defRPr/>
            </a:pPr>
            <a:endParaRPr lang="en-US" altLang="ja-JP" sz="1300" dirty="0">
              <a:solidFill>
                <a:schemeClr val="tx1"/>
              </a:solidFill>
              <a:latin typeface="+mn-ea"/>
            </a:endParaRPr>
          </a:p>
          <a:p>
            <a:pPr algn="ctr">
              <a:defRPr/>
            </a:pPr>
            <a:endParaRPr lang="en-US" altLang="ja-JP" sz="1300" dirty="0">
              <a:solidFill>
                <a:schemeClr val="tx1"/>
              </a:solidFill>
              <a:latin typeface="+mn-ea"/>
            </a:endParaRPr>
          </a:p>
          <a:p>
            <a:pPr algn="ctr">
              <a:defRPr/>
            </a:pPr>
            <a:endParaRPr lang="en-US" altLang="ja-JP" sz="1300" dirty="0">
              <a:solidFill>
                <a:schemeClr val="tx1"/>
              </a:solidFill>
              <a:latin typeface="+mn-ea"/>
            </a:endParaRPr>
          </a:p>
          <a:p>
            <a:pPr algn="ctr">
              <a:defRPr/>
            </a:pPr>
            <a:r>
              <a:rPr lang="ja-JP" altLang="en-US" sz="1300" dirty="0">
                <a:solidFill>
                  <a:schemeClr val="tx1"/>
                </a:solidFill>
                <a:latin typeface="+mn-ea"/>
              </a:rPr>
              <a:t>１９５２</a:t>
            </a:r>
            <a:endParaRPr lang="en-US" altLang="ja-JP" sz="1300" dirty="0">
              <a:solidFill>
                <a:schemeClr val="tx1"/>
              </a:solidFill>
              <a:latin typeface="+mn-ea"/>
            </a:endParaRPr>
          </a:p>
          <a:p>
            <a:pPr algn="ctr">
              <a:defRPr/>
            </a:pPr>
            <a:endParaRPr lang="en-US" altLang="ja-JP" sz="1300" dirty="0">
              <a:solidFill>
                <a:schemeClr val="tx1"/>
              </a:solidFill>
              <a:latin typeface="+mn-ea"/>
            </a:endParaRPr>
          </a:p>
          <a:p>
            <a:pPr algn="ctr">
              <a:defRPr/>
            </a:pPr>
            <a:endParaRPr lang="en-US" altLang="ja-JP" sz="1300" dirty="0">
              <a:solidFill>
                <a:schemeClr val="tx1"/>
              </a:solidFill>
              <a:latin typeface="+mn-ea"/>
            </a:endParaRPr>
          </a:p>
          <a:p>
            <a:pPr algn="ctr">
              <a:defRPr/>
            </a:pPr>
            <a:r>
              <a:rPr lang="ja-JP" altLang="en-US" sz="1300" dirty="0">
                <a:solidFill>
                  <a:schemeClr val="tx1"/>
                </a:solidFill>
                <a:latin typeface="+mn-ea"/>
              </a:rPr>
              <a:t>１９５４</a:t>
            </a:r>
            <a:endParaRPr lang="ja-JP" altLang="ja-JP" sz="1300" dirty="0">
              <a:solidFill>
                <a:schemeClr val="tx1"/>
              </a:solidFill>
              <a:latin typeface="+mn-ea"/>
            </a:endParaRPr>
          </a:p>
          <a:p>
            <a:pPr algn="ctr">
              <a:defRPr/>
            </a:pPr>
            <a:endParaRPr lang="en-US" altLang="ja-JP" sz="1300" dirty="0">
              <a:solidFill>
                <a:schemeClr val="tx1"/>
              </a:solidFill>
              <a:latin typeface="+mn-ea"/>
            </a:endParaRPr>
          </a:p>
          <a:p>
            <a:pPr algn="ctr">
              <a:defRPr/>
            </a:pPr>
            <a:endParaRPr lang="en-US" altLang="ja-JP" sz="1300" dirty="0">
              <a:solidFill>
                <a:schemeClr val="tx1"/>
              </a:solidFill>
              <a:latin typeface="+mn-ea"/>
            </a:endParaRPr>
          </a:p>
          <a:p>
            <a:pPr algn="ctr">
              <a:defRPr/>
            </a:pPr>
            <a:endParaRPr lang="en-US" altLang="ja-JP" sz="1300" dirty="0">
              <a:solidFill>
                <a:schemeClr val="tx1"/>
              </a:solidFill>
              <a:latin typeface="+mn-ea"/>
            </a:endParaRPr>
          </a:p>
          <a:p>
            <a:pPr algn="ctr">
              <a:defRPr/>
            </a:pPr>
            <a:endParaRPr lang="en-US" altLang="ja-JP" sz="1300" dirty="0">
              <a:solidFill>
                <a:schemeClr val="tx1"/>
              </a:solidFill>
              <a:latin typeface="+mn-ea"/>
            </a:endParaRPr>
          </a:p>
          <a:p>
            <a:pPr algn="ctr">
              <a:defRPr/>
            </a:pPr>
            <a:r>
              <a:rPr lang="ja-JP" altLang="en-US" sz="1300" dirty="0">
                <a:solidFill>
                  <a:schemeClr val="tx1"/>
                </a:solidFill>
                <a:latin typeface="+mn-ea"/>
              </a:rPr>
              <a:t>１９５６</a:t>
            </a:r>
            <a:endParaRPr lang="en-US" altLang="ja-JP" sz="1300" dirty="0">
              <a:solidFill>
                <a:schemeClr val="tx1"/>
              </a:solidFill>
              <a:latin typeface="+mn-ea"/>
            </a:endParaRPr>
          </a:p>
          <a:p>
            <a:pPr algn="ctr">
              <a:defRPr/>
            </a:pPr>
            <a:endParaRPr lang="en-US" altLang="ja-JP" sz="1300" dirty="0">
              <a:solidFill>
                <a:schemeClr val="tx1"/>
              </a:solidFill>
              <a:latin typeface="+mn-ea"/>
            </a:endParaRPr>
          </a:p>
          <a:p>
            <a:pPr algn="ctr">
              <a:defRPr/>
            </a:pPr>
            <a:endParaRPr lang="en-US" altLang="ja-JP" sz="1300" dirty="0">
              <a:solidFill>
                <a:schemeClr val="tx1"/>
              </a:solidFill>
              <a:latin typeface="+mn-ea"/>
            </a:endParaRPr>
          </a:p>
          <a:p>
            <a:pPr algn="ctr">
              <a:defRPr/>
            </a:pPr>
            <a:endParaRPr lang="en-US" altLang="ja-JP" sz="1300" dirty="0">
              <a:solidFill>
                <a:schemeClr val="tx1"/>
              </a:solidFill>
              <a:latin typeface="+mn-ea"/>
            </a:endParaRPr>
          </a:p>
          <a:p>
            <a:pPr algn="ctr">
              <a:defRPr/>
            </a:pPr>
            <a:r>
              <a:rPr lang="ja-JP" altLang="en-US" sz="1300" dirty="0">
                <a:solidFill>
                  <a:schemeClr val="tx1"/>
                </a:solidFill>
                <a:latin typeface="+mn-ea"/>
              </a:rPr>
              <a:t>１９７４</a:t>
            </a:r>
            <a:endParaRPr lang="en-US" altLang="ja-JP" sz="1300" dirty="0">
              <a:solidFill>
                <a:schemeClr val="tx1"/>
              </a:solidFill>
              <a:latin typeface="+mn-ea"/>
            </a:endParaRPr>
          </a:p>
          <a:p>
            <a:pPr algn="ctr">
              <a:defRPr/>
            </a:pPr>
            <a:endParaRPr lang="en-US" altLang="ja-JP" sz="1300" dirty="0">
              <a:solidFill>
                <a:schemeClr val="tx1"/>
              </a:solidFill>
              <a:latin typeface="+mn-ea"/>
            </a:endParaRPr>
          </a:p>
          <a:p>
            <a:pPr algn="ctr">
              <a:defRPr/>
            </a:pPr>
            <a:endParaRPr lang="ja-JP" altLang="ja-JP" sz="1300" dirty="0">
              <a:solidFill>
                <a:schemeClr val="tx1"/>
              </a:solidFill>
              <a:latin typeface="+mn-ea"/>
            </a:endParaRPr>
          </a:p>
          <a:p>
            <a:pPr algn="ctr">
              <a:defRPr/>
            </a:pPr>
            <a:r>
              <a:rPr lang="ja-JP" altLang="en-US" sz="1300" dirty="0">
                <a:solidFill>
                  <a:schemeClr val="tx1"/>
                </a:solidFill>
                <a:latin typeface="+mn-ea"/>
              </a:rPr>
              <a:t>１９９１</a:t>
            </a:r>
            <a:endParaRPr lang="en-US" altLang="ja-JP" sz="1300" dirty="0">
              <a:solidFill>
                <a:schemeClr val="tx1"/>
              </a:solidFill>
              <a:latin typeface="+mn-ea"/>
            </a:endParaRPr>
          </a:p>
          <a:p>
            <a:pPr algn="ctr">
              <a:defRPr/>
            </a:pPr>
            <a:endParaRPr lang="en-US" altLang="ja-JP" sz="1300" dirty="0">
              <a:solidFill>
                <a:schemeClr val="tx1"/>
              </a:solidFill>
              <a:latin typeface="+mn-ea"/>
            </a:endParaRPr>
          </a:p>
          <a:p>
            <a:pPr algn="ctr">
              <a:defRPr/>
            </a:pPr>
            <a:endParaRPr lang="en-US" altLang="ja-JP" sz="1300" dirty="0">
              <a:solidFill>
                <a:schemeClr val="tx1"/>
              </a:solidFill>
              <a:latin typeface="+mn-ea"/>
            </a:endParaRPr>
          </a:p>
          <a:p>
            <a:pPr algn="ctr">
              <a:defRPr/>
            </a:pPr>
            <a:r>
              <a:rPr lang="ja-JP" altLang="en-US" sz="1300" dirty="0">
                <a:solidFill>
                  <a:schemeClr val="tx1"/>
                </a:solidFill>
                <a:latin typeface="+mn-ea"/>
              </a:rPr>
              <a:t>１９９４</a:t>
            </a:r>
            <a:endParaRPr lang="ja-JP" altLang="ja-JP" sz="1300" dirty="0">
              <a:solidFill>
                <a:schemeClr val="tx1"/>
              </a:solidFill>
              <a:latin typeface="+mn-ea"/>
            </a:endParaRPr>
          </a:p>
        </p:txBody>
      </p:sp>
      <p:sp>
        <p:nvSpPr>
          <p:cNvPr id="13" name="正方形/長方形 12"/>
          <p:cNvSpPr/>
          <p:nvPr/>
        </p:nvSpPr>
        <p:spPr>
          <a:xfrm>
            <a:off x="1136650" y="428625"/>
            <a:ext cx="6888163" cy="631348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en-US" altLang="ja-JP" sz="1300" dirty="0">
              <a:solidFill>
                <a:schemeClr val="tx1"/>
              </a:solidFill>
              <a:latin typeface="ＭＳ ゴシック" pitchFamily="49" charset="-128"/>
              <a:ea typeface="ＭＳ ゴシック" pitchFamily="49" charset="-128"/>
            </a:endParaRPr>
          </a:p>
          <a:p>
            <a:pPr>
              <a:defRPr/>
            </a:pPr>
            <a:endParaRPr lang="en-US" altLang="ja-JP" sz="1300" dirty="0">
              <a:solidFill>
                <a:schemeClr val="tx1"/>
              </a:solidFill>
              <a:latin typeface="ＭＳ ゴシック" pitchFamily="49" charset="-128"/>
              <a:ea typeface="ＭＳ ゴシック" pitchFamily="49" charset="-128"/>
            </a:endParaRPr>
          </a:p>
          <a:p>
            <a:pPr>
              <a:defRPr/>
            </a:pPr>
            <a:endParaRPr lang="en-US" altLang="ja-JP" sz="1300" dirty="0">
              <a:solidFill>
                <a:schemeClr val="tx1"/>
              </a:solidFill>
              <a:latin typeface="ＭＳ ゴシック" pitchFamily="49" charset="-128"/>
              <a:ea typeface="ＭＳ ゴシック" pitchFamily="49" charset="-128"/>
            </a:endParaRPr>
          </a:p>
          <a:p>
            <a:pPr>
              <a:defRPr/>
            </a:pPr>
            <a:endParaRPr lang="en-US" altLang="ja-JP" sz="1300" dirty="0">
              <a:solidFill>
                <a:schemeClr val="tx1"/>
              </a:solidFill>
              <a:latin typeface="ＭＳ ゴシック" pitchFamily="49" charset="-128"/>
              <a:ea typeface="ＭＳ ゴシック" pitchFamily="49" charset="-128"/>
            </a:endParaRPr>
          </a:p>
          <a:p>
            <a:pPr>
              <a:defRPr/>
            </a:pPr>
            <a:endParaRPr lang="en-US" altLang="ja-JP" sz="1300" dirty="0">
              <a:solidFill>
                <a:schemeClr val="tx1"/>
              </a:solidFill>
              <a:latin typeface="+mn-ea"/>
            </a:endParaRPr>
          </a:p>
          <a:p>
            <a:pPr>
              <a:defRPr/>
            </a:pPr>
            <a:endParaRPr lang="ja-JP" altLang="ja-JP" sz="1300" dirty="0">
              <a:solidFill>
                <a:schemeClr val="tx1"/>
              </a:solidFill>
              <a:latin typeface="+mn-ea"/>
            </a:endParaRPr>
          </a:p>
        </p:txBody>
      </p:sp>
      <p:sp>
        <p:nvSpPr>
          <p:cNvPr id="15" name="正方形/長方形 14"/>
          <p:cNvSpPr/>
          <p:nvPr/>
        </p:nvSpPr>
        <p:spPr>
          <a:xfrm>
            <a:off x="8024813" y="428625"/>
            <a:ext cx="1727200" cy="631348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ja-JP" altLang="ja-JP" sz="1300" dirty="0">
                <a:solidFill>
                  <a:schemeClr val="tx1"/>
                </a:solidFill>
                <a:latin typeface="ＭＳ Ｐゴシック" pitchFamily="50" charset="-128"/>
              </a:rPr>
              <a:t>○</a:t>
            </a:r>
            <a:r>
              <a:rPr lang="ja-JP" altLang="en-US" sz="1300" dirty="0">
                <a:solidFill>
                  <a:schemeClr val="tx1"/>
                </a:solidFill>
                <a:latin typeface="ＭＳ Ｐゴシック" pitchFamily="50" charset="-128"/>
              </a:rPr>
              <a:t>　</a:t>
            </a:r>
            <a:r>
              <a:rPr lang="ja-JP" altLang="ja-JP" sz="1300" dirty="0">
                <a:solidFill>
                  <a:schemeClr val="tx1"/>
                </a:solidFill>
                <a:latin typeface="ＭＳ Ｐゴシック" pitchFamily="50" charset="-128"/>
              </a:rPr>
              <a:t>地方財政法制定</a:t>
            </a:r>
          </a:p>
          <a:p>
            <a:pPr>
              <a:defRPr/>
            </a:pPr>
            <a:r>
              <a:rPr lang="ja-JP" altLang="ja-JP" sz="1300" dirty="0">
                <a:solidFill>
                  <a:schemeClr val="tx1"/>
                </a:solidFill>
                <a:latin typeface="ＭＳ Ｐゴシック" pitchFamily="50" charset="-128"/>
              </a:rPr>
              <a:t>○</a:t>
            </a:r>
            <a:r>
              <a:rPr lang="ja-JP" altLang="en-US" sz="1300" dirty="0">
                <a:solidFill>
                  <a:schemeClr val="tx1"/>
                </a:solidFill>
                <a:latin typeface="ＭＳ Ｐゴシック" pitchFamily="50" charset="-128"/>
              </a:rPr>
              <a:t>　</a:t>
            </a:r>
            <a:r>
              <a:rPr lang="ja-JP" altLang="ja-JP" sz="1300" spc="-100" dirty="0">
                <a:solidFill>
                  <a:schemeClr val="tx1"/>
                </a:solidFill>
                <a:latin typeface="ＭＳ Ｐゴシック" pitchFamily="50" charset="-128"/>
              </a:rPr>
              <a:t>教育委員会法制定</a:t>
            </a:r>
          </a:p>
          <a:p>
            <a:pPr>
              <a:defRPr/>
            </a:pPr>
            <a:r>
              <a:rPr lang="ja-JP" altLang="ja-JP" sz="1200" spc="-100" dirty="0">
                <a:solidFill>
                  <a:schemeClr val="tx1"/>
                </a:solidFill>
                <a:latin typeface="ＭＳ Ｐゴシック" pitchFamily="50" charset="-128"/>
              </a:rPr>
              <a:t>都道府県・市町村に教育委員会（公選）を設置</a:t>
            </a:r>
          </a:p>
          <a:p>
            <a:pPr>
              <a:defRPr/>
            </a:pPr>
            <a:endParaRPr lang="en-US" altLang="ja-JP" sz="1300" dirty="0">
              <a:solidFill>
                <a:schemeClr val="tx1"/>
              </a:solidFill>
              <a:latin typeface="ＭＳ Ｐゴシック" pitchFamily="50" charset="-128"/>
            </a:endParaRPr>
          </a:p>
          <a:p>
            <a:pPr>
              <a:defRPr/>
            </a:pPr>
            <a:endParaRPr lang="en-US" altLang="ja-JP" sz="1300" dirty="0">
              <a:solidFill>
                <a:schemeClr val="tx1"/>
              </a:solidFill>
              <a:latin typeface="ＭＳ Ｐゴシック" pitchFamily="50" charset="-128"/>
            </a:endParaRPr>
          </a:p>
          <a:p>
            <a:pPr>
              <a:defRPr/>
            </a:pPr>
            <a:endParaRPr lang="ja-JP" altLang="en-US" sz="1300" dirty="0">
              <a:solidFill>
                <a:schemeClr val="tx1"/>
              </a:solidFill>
              <a:latin typeface="ＭＳ Ｐゴシック" pitchFamily="50" charset="-128"/>
            </a:endParaRPr>
          </a:p>
        </p:txBody>
      </p:sp>
      <p:sp>
        <p:nvSpPr>
          <p:cNvPr id="16" name="正方形/長方形 15"/>
          <p:cNvSpPr/>
          <p:nvPr/>
        </p:nvSpPr>
        <p:spPr>
          <a:xfrm>
            <a:off x="153988" y="142875"/>
            <a:ext cx="982662" cy="2857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prstClr val="black"/>
                </a:solidFill>
              </a:rPr>
              <a:t>年</a:t>
            </a:r>
          </a:p>
        </p:txBody>
      </p:sp>
      <p:sp>
        <p:nvSpPr>
          <p:cNvPr id="17" name="正方形/長方形 16"/>
          <p:cNvSpPr/>
          <p:nvPr/>
        </p:nvSpPr>
        <p:spPr>
          <a:xfrm>
            <a:off x="1136650" y="142875"/>
            <a:ext cx="6888163" cy="2857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prstClr val="black"/>
                </a:solidFill>
              </a:rPr>
              <a:t>地方自治制度</a:t>
            </a:r>
          </a:p>
        </p:txBody>
      </p:sp>
      <p:sp>
        <p:nvSpPr>
          <p:cNvPr id="18" name="正方形/長方形 17"/>
          <p:cNvSpPr/>
          <p:nvPr/>
        </p:nvSpPr>
        <p:spPr>
          <a:xfrm>
            <a:off x="8024813" y="142875"/>
            <a:ext cx="1727200" cy="2857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prstClr val="black"/>
                </a:solidFill>
              </a:rPr>
              <a:t>関連するできごと</a:t>
            </a:r>
          </a:p>
        </p:txBody>
      </p:sp>
      <p:sp>
        <p:nvSpPr>
          <p:cNvPr id="9" name="正方形/長方形 8"/>
          <p:cNvSpPr/>
          <p:nvPr/>
        </p:nvSpPr>
        <p:spPr>
          <a:xfrm>
            <a:off x="1136650" y="2420938"/>
            <a:ext cx="6888163" cy="273685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ja-JP" altLang="ja-JP" sz="1300" dirty="0">
                <a:solidFill>
                  <a:schemeClr val="tx1"/>
                </a:solidFill>
                <a:latin typeface="ＭＳ ゴシック" pitchFamily="49" charset="-128"/>
                <a:ea typeface="ＭＳ ゴシック" pitchFamily="49" charset="-128"/>
              </a:rPr>
              <a:t>○</a:t>
            </a:r>
            <a:r>
              <a:rPr lang="ja-JP" altLang="en-US" sz="1300" dirty="0">
                <a:solidFill>
                  <a:srgbClr val="FF0000"/>
                </a:solidFill>
                <a:latin typeface="ＭＳ ゴシック" pitchFamily="49" charset="-128"/>
                <a:ea typeface="ＭＳ ゴシック" pitchFamily="49" charset="-128"/>
              </a:rPr>
              <a:t>　</a:t>
            </a:r>
            <a:r>
              <a:rPr lang="ja-JP" altLang="en-US" sz="1300" dirty="0">
                <a:solidFill>
                  <a:schemeClr val="tx1"/>
                </a:solidFill>
                <a:latin typeface="ＭＳ ゴシック" pitchFamily="49" charset="-128"/>
                <a:ea typeface="ＭＳ ゴシック" pitchFamily="49" charset="-128"/>
              </a:rPr>
              <a:t>地方公共団体が</a:t>
            </a:r>
            <a:r>
              <a:rPr lang="ja-JP" altLang="ja-JP" sz="1300" dirty="0">
                <a:solidFill>
                  <a:schemeClr val="tx1"/>
                </a:solidFill>
                <a:latin typeface="ＭＳ ゴシック" pitchFamily="49" charset="-128"/>
                <a:ea typeface="ＭＳ ゴシック" pitchFamily="49" charset="-128"/>
              </a:rPr>
              <a:t>共同</a:t>
            </a:r>
            <a:r>
              <a:rPr lang="ja-JP" altLang="en-US" sz="1300" dirty="0">
                <a:solidFill>
                  <a:schemeClr val="tx1"/>
                </a:solidFill>
                <a:latin typeface="ＭＳ ゴシック" pitchFamily="49" charset="-128"/>
                <a:ea typeface="ＭＳ ゴシック" pitchFamily="49" charset="-128"/>
              </a:rPr>
              <a:t>で事務を</a:t>
            </a:r>
            <a:r>
              <a:rPr lang="ja-JP" altLang="ja-JP" sz="1300" dirty="0">
                <a:solidFill>
                  <a:schemeClr val="tx1"/>
                </a:solidFill>
                <a:latin typeface="ＭＳ ゴシック" pitchFamily="49" charset="-128"/>
                <a:ea typeface="ＭＳ ゴシック" pitchFamily="49" charset="-128"/>
              </a:rPr>
              <a:t>処理</a:t>
            </a:r>
            <a:r>
              <a:rPr lang="ja-JP" altLang="en-US" sz="1300" dirty="0">
                <a:solidFill>
                  <a:schemeClr val="tx1"/>
                </a:solidFill>
                <a:latin typeface="ＭＳ ゴシック" pitchFamily="49" charset="-128"/>
                <a:ea typeface="ＭＳ ゴシック" pitchFamily="49" charset="-128"/>
              </a:rPr>
              <a:t>する</a:t>
            </a:r>
            <a:r>
              <a:rPr lang="ja-JP" altLang="ja-JP" sz="1300" dirty="0">
                <a:solidFill>
                  <a:schemeClr val="tx1"/>
                </a:solidFill>
                <a:latin typeface="ＭＳ ゴシック" pitchFamily="49" charset="-128"/>
                <a:ea typeface="ＭＳ ゴシック" pitchFamily="49" charset="-128"/>
              </a:rPr>
              <a:t>方式の導入、内閣総理大臣・都道府県知事に</a:t>
            </a:r>
            <a:endParaRPr lang="ja-JP" altLang="en-US" sz="1300" dirty="0">
              <a:solidFill>
                <a:schemeClr val="tx1"/>
              </a:solidFill>
              <a:latin typeface="ＭＳ ゴシック" pitchFamily="49" charset="-128"/>
              <a:ea typeface="ＭＳ ゴシック" pitchFamily="49" charset="-128"/>
            </a:endParaRPr>
          </a:p>
          <a:p>
            <a:pPr>
              <a:defRPr/>
            </a:pPr>
            <a:r>
              <a:rPr lang="ja-JP" altLang="ja-JP" sz="1300" dirty="0">
                <a:solidFill>
                  <a:schemeClr val="tx1"/>
                </a:solidFill>
                <a:latin typeface="ＭＳ ゴシック" pitchFamily="49" charset="-128"/>
                <a:ea typeface="ＭＳ ゴシック" pitchFamily="49" charset="-128"/>
              </a:rPr>
              <a:t>　　勧告権を付与、特別区長の公選制を廃止</a:t>
            </a:r>
          </a:p>
        </p:txBody>
      </p:sp>
      <p:sp>
        <p:nvSpPr>
          <p:cNvPr id="10" name="正方形/長方形 9"/>
          <p:cNvSpPr/>
          <p:nvPr/>
        </p:nvSpPr>
        <p:spPr>
          <a:xfrm>
            <a:off x="8048625" y="1412875"/>
            <a:ext cx="1727200" cy="3744913"/>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ja-JP" altLang="ja-JP" sz="1300" dirty="0">
                <a:solidFill>
                  <a:schemeClr val="tx1"/>
                </a:solidFill>
                <a:latin typeface="ＭＳ Ｐゴシック" pitchFamily="50" charset="-128"/>
              </a:rPr>
              <a:t>○</a:t>
            </a:r>
            <a:r>
              <a:rPr lang="en-US" altLang="ja-JP" sz="1300" dirty="0">
                <a:solidFill>
                  <a:schemeClr val="tx1"/>
                </a:solidFill>
                <a:latin typeface="ＭＳ Ｐゴシック" pitchFamily="50" charset="-128"/>
              </a:rPr>
              <a:t>  </a:t>
            </a:r>
            <a:r>
              <a:rPr lang="ja-JP" altLang="ja-JP" sz="1300" dirty="0">
                <a:solidFill>
                  <a:schemeClr val="tx1"/>
                </a:solidFill>
                <a:latin typeface="ＭＳ Ｐゴシック" pitchFamily="50" charset="-128"/>
              </a:rPr>
              <a:t>公職選挙法制定</a:t>
            </a:r>
          </a:p>
          <a:p>
            <a:pPr>
              <a:defRPr/>
            </a:pPr>
            <a:r>
              <a:rPr lang="ja-JP" altLang="ja-JP" sz="1300" dirty="0">
                <a:solidFill>
                  <a:schemeClr val="tx1"/>
                </a:solidFill>
                <a:latin typeface="ＭＳ Ｐゴシック" pitchFamily="50" charset="-128"/>
              </a:rPr>
              <a:t>○</a:t>
            </a:r>
            <a:r>
              <a:rPr lang="en-US" altLang="ja-JP" sz="1300" dirty="0">
                <a:solidFill>
                  <a:schemeClr val="tx1"/>
                </a:solidFill>
                <a:latin typeface="ＭＳ Ｐゴシック" pitchFamily="50" charset="-128"/>
              </a:rPr>
              <a:t>  </a:t>
            </a:r>
            <a:r>
              <a:rPr lang="ja-JP" altLang="ja-JP" sz="1300" spc="-100" dirty="0">
                <a:solidFill>
                  <a:schemeClr val="tx1"/>
                </a:solidFill>
                <a:latin typeface="ＭＳ Ｐゴシック" pitchFamily="50" charset="-128"/>
              </a:rPr>
              <a:t>地方公務員法制定</a:t>
            </a:r>
          </a:p>
          <a:p>
            <a:pPr>
              <a:defRPr/>
            </a:pPr>
            <a:r>
              <a:rPr lang="ja-JP" altLang="ja-JP" sz="1300" dirty="0">
                <a:solidFill>
                  <a:schemeClr val="tx1"/>
                </a:solidFill>
                <a:latin typeface="ＭＳ Ｐゴシック" pitchFamily="50" charset="-128"/>
              </a:rPr>
              <a:t>○</a:t>
            </a:r>
            <a:r>
              <a:rPr lang="en-US" altLang="ja-JP" sz="1300" dirty="0">
                <a:solidFill>
                  <a:schemeClr val="tx1"/>
                </a:solidFill>
                <a:latin typeface="ＭＳ Ｐゴシック" pitchFamily="50" charset="-128"/>
              </a:rPr>
              <a:t>  </a:t>
            </a:r>
            <a:r>
              <a:rPr lang="ja-JP" altLang="ja-JP" sz="1300" dirty="0">
                <a:solidFill>
                  <a:schemeClr val="tx1"/>
                </a:solidFill>
                <a:latin typeface="ＭＳ Ｐゴシック" pitchFamily="50" charset="-128"/>
              </a:rPr>
              <a:t>地方税法制定</a:t>
            </a:r>
          </a:p>
          <a:p>
            <a:pPr>
              <a:defRPr/>
            </a:pPr>
            <a:endParaRPr lang="en-US" altLang="ja-JP" sz="900" dirty="0">
              <a:solidFill>
                <a:schemeClr val="tx1"/>
              </a:solidFill>
              <a:latin typeface="ＭＳ Ｐゴシック" pitchFamily="50" charset="-128"/>
            </a:endParaRPr>
          </a:p>
          <a:p>
            <a:pPr>
              <a:defRPr/>
            </a:pPr>
            <a:r>
              <a:rPr lang="ja-JP" altLang="ja-JP" sz="1300" dirty="0">
                <a:solidFill>
                  <a:schemeClr val="tx1"/>
                </a:solidFill>
                <a:latin typeface="ＭＳ Ｐゴシック" pitchFamily="50" charset="-128"/>
              </a:rPr>
              <a:t>○</a:t>
            </a:r>
            <a:r>
              <a:rPr lang="en-US" altLang="ja-JP" sz="1300" dirty="0">
                <a:solidFill>
                  <a:schemeClr val="tx1"/>
                </a:solidFill>
                <a:latin typeface="ＭＳ Ｐゴシック" pitchFamily="50" charset="-128"/>
              </a:rPr>
              <a:t>  </a:t>
            </a:r>
            <a:r>
              <a:rPr lang="ja-JP" altLang="ja-JP" sz="1300" spc="-100" dirty="0">
                <a:solidFill>
                  <a:schemeClr val="tx1"/>
                </a:solidFill>
                <a:latin typeface="ＭＳ Ｐゴシック" pitchFamily="50" charset="-128"/>
              </a:rPr>
              <a:t>農業委員会法制定</a:t>
            </a:r>
          </a:p>
          <a:p>
            <a:pPr>
              <a:defRPr/>
            </a:pPr>
            <a:r>
              <a:rPr lang="ja-JP" altLang="ja-JP" sz="1300" dirty="0">
                <a:solidFill>
                  <a:schemeClr val="tx1"/>
                </a:solidFill>
                <a:latin typeface="ＭＳ Ｐゴシック" pitchFamily="50" charset="-128"/>
              </a:rPr>
              <a:t>　</a:t>
            </a:r>
            <a:endParaRPr lang="en-US" altLang="ja-JP" sz="1300" dirty="0">
              <a:solidFill>
                <a:schemeClr val="tx1"/>
              </a:solidFill>
              <a:latin typeface="ＭＳ Ｐゴシック" pitchFamily="50" charset="-128"/>
            </a:endParaRPr>
          </a:p>
          <a:p>
            <a:pPr>
              <a:defRPr/>
            </a:pPr>
            <a:endParaRPr lang="en-US" altLang="ja-JP" sz="1300" dirty="0">
              <a:solidFill>
                <a:schemeClr val="tx1"/>
              </a:solidFill>
              <a:latin typeface="ＭＳ Ｐゴシック" pitchFamily="50" charset="-128"/>
            </a:endParaRPr>
          </a:p>
          <a:p>
            <a:pPr>
              <a:defRPr/>
            </a:pPr>
            <a:endParaRPr lang="en-US" altLang="ja-JP" sz="1300" dirty="0">
              <a:solidFill>
                <a:schemeClr val="tx1"/>
              </a:solidFill>
              <a:latin typeface="ＭＳ Ｐゴシック" pitchFamily="50" charset="-128"/>
            </a:endParaRPr>
          </a:p>
          <a:p>
            <a:pPr>
              <a:defRPr/>
            </a:pPr>
            <a:r>
              <a:rPr lang="ja-JP" altLang="ja-JP" sz="1300" dirty="0">
                <a:solidFill>
                  <a:schemeClr val="tx1"/>
                </a:solidFill>
                <a:latin typeface="ＭＳ Ｐゴシック" pitchFamily="50" charset="-128"/>
              </a:rPr>
              <a:t>○</a:t>
            </a:r>
            <a:r>
              <a:rPr lang="en-US" altLang="ja-JP" sz="1300" dirty="0">
                <a:solidFill>
                  <a:schemeClr val="tx1"/>
                </a:solidFill>
                <a:latin typeface="ＭＳ Ｐゴシック" pitchFamily="50" charset="-128"/>
              </a:rPr>
              <a:t>  </a:t>
            </a:r>
            <a:r>
              <a:rPr lang="ja-JP" altLang="ja-JP" sz="1300" dirty="0">
                <a:solidFill>
                  <a:schemeClr val="tx1"/>
                </a:solidFill>
                <a:latin typeface="ＭＳ Ｐゴシック" pitchFamily="50" charset="-128"/>
              </a:rPr>
              <a:t>警察法全部改正</a:t>
            </a:r>
          </a:p>
          <a:p>
            <a:pPr>
              <a:defRPr/>
            </a:pPr>
            <a:r>
              <a:rPr lang="ja-JP" altLang="ja-JP" sz="1200" dirty="0">
                <a:solidFill>
                  <a:schemeClr val="tx1"/>
                </a:solidFill>
                <a:latin typeface="ＭＳ Ｐゴシック" pitchFamily="50" charset="-128"/>
              </a:rPr>
              <a:t>国家地方警察</a:t>
            </a:r>
            <a:r>
              <a:rPr lang="ja-JP" altLang="en-US" sz="1200" dirty="0">
                <a:solidFill>
                  <a:schemeClr val="tx1"/>
                </a:solidFill>
                <a:latin typeface="ＭＳ Ｐゴシック" pitchFamily="50" charset="-128"/>
              </a:rPr>
              <a:t>と</a:t>
            </a:r>
            <a:r>
              <a:rPr lang="ja-JP" altLang="ja-JP" sz="1200" dirty="0">
                <a:solidFill>
                  <a:schemeClr val="tx1"/>
                </a:solidFill>
                <a:latin typeface="ＭＳ Ｐゴシック" pitchFamily="50" charset="-128"/>
              </a:rPr>
              <a:t>自治体警察を廃止し、都道府県警察に一元化</a:t>
            </a:r>
          </a:p>
          <a:p>
            <a:pPr>
              <a:defRPr/>
            </a:pPr>
            <a:endParaRPr lang="en-US" altLang="ja-JP" sz="1300" dirty="0">
              <a:solidFill>
                <a:schemeClr val="tx1"/>
              </a:solidFill>
              <a:latin typeface="ＭＳ Ｐゴシック" pitchFamily="50" charset="-128"/>
            </a:endParaRPr>
          </a:p>
          <a:p>
            <a:pPr>
              <a:defRPr/>
            </a:pPr>
            <a:endParaRPr lang="ja-JP" altLang="ja-JP" sz="1300" dirty="0">
              <a:solidFill>
                <a:schemeClr val="tx1"/>
              </a:solidFill>
              <a:latin typeface="ＭＳ Ｐゴシック" pitchFamily="50" charset="-128"/>
            </a:endParaRPr>
          </a:p>
        </p:txBody>
      </p:sp>
      <p:sp>
        <p:nvSpPr>
          <p:cNvPr id="11" name="正方形/長方形 10"/>
          <p:cNvSpPr/>
          <p:nvPr/>
        </p:nvSpPr>
        <p:spPr>
          <a:xfrm>
            <a:off x="1136650" y="4005263"/>
            <a:ext cx="6911975" cy="292100"/>
          </a:xfrm>
          <a:prstGeom prst="rect">
            <a:avLst/>
          </a:prstGeom>
        </p:spPr>
        <p:txBody>
          <a:bodyPr>
            <a:spAutoFit/>
          </a:bodyPr>
          <a:lstStyle/>
          <a:p>
            <a:pPr>
              <a:defRPr/>
            </a:pPr>
            <a:r>
              <a:rPr lang="ja-JP" altLang="ja-JP" sz="1300" spc="-150" dirty="0">
                <a:latin typeface="ＭＳ ゴシック" pitchFamily="49" charset="-128"/>
                <a:ea typeface="ＭＳ ゴシック" pitchFamily="49" charset="-128"/>
              </a:rPr>
              <a:t>○</a:t>
            </a:r>
            <a:r>
              <a:rPr lang="ja-JP" altLang="en-US" sz="1300" spc="-150" dirty="0">
                <a:latin typeface="ＭＳ ゴシック" pitchFamily="49" charset="-128"/>
                <a:ea typeface="ＭＳ ゴシック" pitchFamily="49" charset="-128"/>
              </a:rPr>
              <a:t>  </a:t>
            </a:r>
            <a:r>
              <a:rPr lang="ja-JP" altLang="ja-JP" sz="1300" spc="-150" dirty="0">
                <a:latin typeface="ＭＳ ゴシック" pitchFamily="49" charset="-128"/>
                <a:ea typeface="ＭＳ ゴシック" pitchFamily="49" charset="-128"/>
              </a:rPr>
              <a:t>指定都市制度</a:t>
            </a:r>
            <a:r>
              <a:rPr lang="ja-JP" altLang="en-US" sz="1300" spc="-150" dirty="0">
                <a:latin typeface="ＭＳ ゴシック" pitchFamily="49" charset="-128"/>
                <a:ea typeface="ＭＳ ゴシック" pitchFamily="49" charset="-128"/>
              </a:rPr>
              <a:t>を</a:t>
            </a:r>
            <a:r>
              <a:rPr lang="ja-JP" altLang="ja-JP" sz="1300" spc="-150" dirty="0">
                <a:latin typeface="ＭＳ ゴシック" pitchFamily="49" charset="-128"/>
                <a:ea typeface="ＭＳ ゴシック" pitchFamily="49" charset="-128"/>
              </a:rPr>
              <a:t>創設</a:t>
            </a:r>
            <a:r>
              <a:rPr lang="ja-JP" altLang="en-US" sz="1300" spc="-150" dirty="0">
                <a:latin typeface="ＭＳ ゴシック" pitchFamily="49" charset="-128"/>
                <a:ea typeface="ＭＳ ゴシック" pitchFamily="49" charset="-128"/>
              </a:rPr>
              <a:t>（大阪市、名古屋市、京都市、横浜市、神戸市を指定）</a:t>
            </a:r>
            <a:endParaRPr lang="en-US" altLang="ja-JP" sz="1300" spc="-150" dirty="0">
              <a:latin typeface="ＭＳ ゴシック" pitchFamily="49" charset="-128"/>
              <a:ea typeface="ＭＳ ゴシック" pitchFamily="49" charset="-128"/>
            </a:endParaRPr>
          </a:p>
        </p:txBody>
      </p:sp>
      <p:sp>
        <p:nvSpPr>
          <p:cNvPr id="35850" name="正方形/長方形 13"/>
          <p:cNvSpPr>
            <a:spLocks noChangeArrowheads="1"/>
          </p:cNvSpPr>
          <p:nvPr/>
        </p:nvSpPr>
        <p:spPr bwMode="auto">
          <a:xfrm>
            <a:off x="8048625" y="4005263"/>
            <a:ext cx="1857375" cy="869950"/>
          </a:xfrm>
          <a:prstGeom prst="rect">
            <a:avLst/>
          </a:prstGeom>
          <a:noFill/>
          <a:ln w="9525">
            <a:noFill/>
            <a:miter lim="800000"/>
            <a:headEnd/>
            <a:tailEnd/>
          </a:ln>
        </p:spPr>
        <p:txBody>
          <a:bodyPr>
            <a:spAutoFit/>
          </a:bodyPr>
          <a:lstStyle/>
          <a:p>
            <a:pPr marL="90488" indent="-90488"/>
            <a:r>
              <a:rPr lang="ja-JP" altLang="ja-JP" sz="1300">
                <a:latin typeface="ＭＳ Ｐゴシック" pitchFamily="50" charset="-128"/>
              </a:rPr>
              <a:t>○</a:t>
            </a:r>
            <a:r>
              <a:rPr lang="ja-JP" altLang="en-US" sz="1300">
                <a:latin typeface="ＭＳ Ｐゴシック" pitchFamily="50" charset="-128"/>
              </a:rPr>
              <a:t>  </a:t>
            </a:r>
            <a:r>
              <a:rPr lang="ja-JP" altLang="ja-JP" sz="1300">
                <a:latin typeface="ＭＳ Ｐゴシック" pitchFamily="50" charset="-128"/>
              </a:rPr>
              <a:t>地方教育行政の</a:t>
            </a:r>
            <a:endParaRPr lang="ja-JP" altLang="en-US" sz="1300">
              <a:latin typeface="ＭＳ Ｐゴシック" pitchFamily="50" charset="-128"/>
            </a:endParaRPr>
          </a:p>
          <a:p>
            <a:pPr marL="90488" indent="-90488"/>
            <a:r>
              <a:rPr lang="ja-JP" altLang="ja-JP" sz="1300">
                <a:latin typeface="ＭＳ Ｐゴシック" pitchFamily="50" charset="-128"/>
              </a:rPr>
              <a:t>　　</a:t>
            </a:r>
            <a:r>
              <a:rPr lang="ja-JP" altLang="en-US" sz="1300">
                <a:latin typeface="ＭＳ Ｐゴシック" pitchFamily="50" charset="-128"/>
              </a:rPr>
              <a:t> </a:t>
            </a:r>
            <a:r>
              <a:rPr lang="ja-JP" altLang="ja-JP" sz="1300">
                <a:latin typeface="ＭＳ Ｐゴシック" pitchFamily="50" charset="-128"/>
              </a:rPr>
              <a:t>組織及び運営に</a:t>
            </a:r>
            <a:endParaRPr lang="ja-JP" altLang="en-US" sz="1300">
              <a:latin typeface="ＭＳ Ｐゴシック" pitchFamily="50" charset="-128"/>
            </a:endParaRPr>
          </a:p>
          <a:p>
            <a:pPr marL="90488" indent="-90488"/>
            <a:r>
              <a:rPr lang="ja-JP" altLang="ja-JP" sz="1300">
                <a:latin typeface="ＭＳ Ｐゴシック" pitchFamily="50" charset="-128"/>
              </a:rPr>
              <a:t>　　</a:t>
            </a:r>
            <a:r>
              <a:rPr lang="ja-JP" altLang="en-US" sz="1300">
                <a:latin typeface="ＭＳ Ｐゴシック" pitchFamily="50" charset="-128"/>
              </a:rPr>
              <a:t> </a:t>
            </a:r>
            <a:r>
              <a:rPr lang="ja-JP" altLang="ja-JP" sz="1300">
                <a:latin typeface="ＭＳ Ｐゴシック" pitchFamily="50" charset="-128"/>
              </a:rPr>
              <a:t>関する法律制定</a:t>
            </a:r>
          </a:p>
          <a:p>
            <a:pPr marL="90488" indent="-90488"/>
            <a:r>
              <a:rPr lang="ja-JP" altLang="ja-JP" sz="1200">
                <a:latin typeface="ＭＳ Ｐゴシック" pitchFamily="50" charset="-128"/>
              </a:rPr>
              <a:t>教育委員の公選制廃止</a:t>
            </a:r>
          </a:p>
        </p:txBody>
      </p:sp>
      <p:sp>
        <p:nvSpPr>
          <p:cNvPr id="35851" name="スライド番号プレースホルダ 45"/>
          <p:cNvSpPr txBox="1">
            <a:spLocks/>
          </p:cNvSpPr>
          <p:nvPr/>
        </p:nvSpPr>
        <p:spPr bwMode="auto">
          <a:xfrm>
            <a:off x="7594600" y="6619875"/>
            <a:ext cx="2311400" cy="238125"/>
          </a:xfrm>
          <a:prstGeom prst="rect">
            <a:avLst/>
          </a:prstGeom>
          <a:noFill/>
          <a:ln w="9525">
            <a:noFill/>
            <a:miter lim="800000"/>
            <a:headEnd/>
            <a:tailEnd/>
          </a:ln>
        </p:spPr>
        <p:txBody>
          <a:bodyPr anchor="ctr"/>
          <a:lstStyle/>
          <a:p>
            <a:pPr algn="r"/>
            <a:fld id="{38084C80-7632-4FF3-95FB-17F3CA27517F}" type="slidenum">
              <a:rPr lang="en-US" altLang="ja-JP" sz="1400">
                <a:solidFill>
                  <a:srgbClr val="000000"/>
                </a:solidFill>
              </a:rPr>
              <a:pPr algn="r"/>
              <a:t>4</a:t>
            </a:fld>
            <a:endParaRPr lang="en-US" altLang="ja-JP" sz="1400">
              <a:solidFill>
                <a:srgbClr val="000000"/>
              </a:solidFill>
            </a:endParaRPr>
          </a:p>
        </p:txBody>
      </p:sp>
      <p:sp>
        <p:nvSpPr>
          <p:cNvPr id="20" name="正方形/長方形 19"/>
          <p:cNvSpPr/>
          <p:nvPr/>
        </p:nvSpPr>
        <p:spPr>
          <a:xfrm>
            <a:off x="1136650" y="4797425"/>
            <a:ext cx="6911975" cy="1492250"/>
          </a:xfrm>
          <a:prstGeom prst="rect">
            <a:avLst/>
          </a:prstGeom>
        </p:spPr>
        <p:txBody>
          <a:bodyPr>
            <a:spAutoFit/>
          </a:bodyPr>
          <a:lstStyle/>
          <a:p>
            <a:pPr>
              <a:defRPr/>
            </a:pPr>
            <a:r>
              <a:rPr lang="ja-JP" altLang="ja-JP" sz="1300" spc="-150" dirty="0">
                <a:latin typeface="ＭＳ ゴシック" pitchFamily="49" charset="-128"/>
                <a:ea typeface="ＭＳ ゴシック" pitchFamily="49" charset="-128"/>
              </a:rPr>
              <a:t>○</a:t>
            </a:r>
            <a:r>
              <a:rPr lang="ja-JP" altLang="en-US" sz="1300" spc="-150" dirty="0">
                <a:latin typeface="ＭＳ ゴシック" pitchFamily="49" charset="-128"/>
                <a:ea typeface="ＭＳ ゴシック" pitchFamily="49" charset="-128"/>
              </a:rPr>
              <a:t>　</a:t>
            </a:r>
            <a:r>
              <a:rPr lang="ja-JP" altLang="ja-JP" sz="1300" spc="-150" dirty="0">
                <a:latin typeface="ＭＳ ゴシック" pitchFamily="49" charset="-128"/>
                <a:ea typeface="ＭＳ ゴシック" pitchFamily="49" charset="-128"/>
              </a:rPr>
              <a:t>東京都特別区長公選制</a:t>
            </a:r>
            <a:r>
              <a:rPr lang="ja-JP" altLang="en-US" sz="1300" spc="-150" dirty="0">
                <a:latin typeface="ＭＳ ゴシック" pitchFamily="49" charset="-128"/>
                <a:ea typeface="ＭＳ ゴシック" pitchFamily="49" charset="-128"/>
              </a:rPr>
              <a:t>を復活</a:t>
            </a:r>
            <a:endParaRPr lang="en-US" altLang="ja-JP" sz="1300" spc="-150" dirty="0">
              <a:latin typeface="ＭＳ ゴシック" pitchFamily="49" charset="-128"/>
              <a:ea typeface="ＭＳ ゴシック" pitchFamily="49" charset="-128"/>
            </a:endParaRPr>
          </a:p>
          <a:p>
            <a:pPr>
              <a:defRPr/>
            </a:pPr>
            <a:endParaRPr lang="en-US" altLang="ja-JP" sz="1300" spc="-150" dirty="0">
              <a:latin typeface="ＭＳ ゴシック" pitchFamily="49" charset="-128"/>
              <a:ea typeface="ＭＳ ゴシック" pitchFamily="49" charset="-128"/>
            </a:endParaRPr>
          </a:p>
          <a:p>
            <a:pPr>
              <a:defRPr/>
            </a:pPr>
            <a:endParaRPr lang="en-US" altLang="ja-JP" sz="1300" spc="-150" dirty="0">
              <a:latin typeface="ＭＳ ゴシック" pitchFamily="49" charset="-128"/>
              <a:ea typeface="ＭＳ ゴシック" pitchFamily="49" charset="-128"/>
            </a:endParaRPr>
          </a:p>
          <a:p>
            <a:pPr>
              <a:defRPr/>
            </a:pPr>
            <a:r>
              <a:rPr lang="ja-JP" altLang="ja-JP" sz="1300" spc="-150" dirty="0">
                <a:latin typeface="ＭＳ ゴシック" pitchFamily="49" charset="-128"/>
                <a:ea typeface="ＭＳ ゴシック" pitchFamily="49" charset="-128"/>
              </a:rPr>
              <a:t>○</a:t>
            </a:r>
            <a:r>
              <a:rPr lang="ja-JP" altLang="en-US" sz="1300" spc="-150" dirty="0">
                <a:latin typeface="ＭＳ ゴシック" pitchFamily="49" charset="-128"/>
                <a:ea typeface="ＭＳ ゴシック" pitchFamily="49" charset="-128"/>
              </a:rPr>
              <a:t>　</a:t>
            </a:r>
            <a:r>
              <a:rPr lang="ja-JP" altLang="ja-JP" sz="1300" spc="-150" dirty="0">
                <a:latin typeface="ＭＳ ゴシック" pitchFamily="49" charset="-128"/>
                <a:ea typeface="ＭＳ ゴシック" pitchFamily="49" charset="-128"/>
              </a:rPr>
              <a:t>機関委任事務制度の見直し（職務執行命令訴訟制度・長の罷免の廃止）</a:t>
            </a:r>
            <a:endParaRPr lang="en-US" altLang="ja-JP" sz="1300" spc="-150" dirty="0">
              <a:latin typeface="ＭＳ ゴシック" pitchFamily="49" charset="-128"/>
              <a:ea typeface="ＭＳ ゴシック" pitchFamily="49" charset="-128"/>
            </a:endParaRPr>
          </a:p>
          <a:p>
            <a:pPr>
              <a:defRPr/>
            </a:pPr>
            <a:endParaRPr lang="en-US" altLang="ja-JP" sz="1300" spc="-150" dirty="0">
              <a:latin typeface="ＭＳ ゴシック" pitchFamily="49" charset="-128"/>
              <a:ea typeface="ＭＳ ゴシック" pitchFamily="49" charset="-128"/>
            </a:endParaRPr>
          </a:p>
          <a:p>
            <a:pPr>
              <a:defRPr/>
            </a:pPr>
            <a:endParaRPr lang="ja-JP" altLang="ja-JP" sz="1300" spc="-150" dirty="0">
              <a:latin typeface="ＭＳ ゴシック" pitchFamily="49" charset="-128"/>
              <a:ea typeface="ＭＳ ゴシック" pitchFamily="49" charset="-128"/>
            </a:endParaRPr>
          </a:p>
          <a:p>
            <a:pPr>
              <a:defRPr/>
            </a:pPr>
            <a:r>
              <a:rPr lang="ja-JP" altLang="ja-JP" sz="1300" spc="-150" dirty="0">
                <a:latin typeface="ＭＳ ゴシック" pitchFamily="49" charset="-128"/>
                <a:ea typeface="ＭＳ ゴシック" pitchFamily="49" charset="-128"/>
              </a:rPr>
              <a:t>○</a:t>
            </a:r>
            <a:r>
              <a:rPr lang="ja-JP" altLang="en-US" sz="1300" spc="-150" dirty="0">
                <a:latin typeface="ＭＳ ゴシック" pitchFamily="49" charset="-128"/>
                <a:ea typeface="ＭＳ ゴシック" pitchFamily="49" charset="-128"/>
              </a:rPr>
              <a:t>　</a:t>
            </a:r>
            <a:r>
              <a:rPr lang="ja-JP" altLang="ja-JP" sz="1300" spc="-150" dirty="0">
                <a:latin typeface="ＭＳ ゴシック" pitchFamily="49" charset="-128"/>
                <a:ea typeface="ＭＳ ゴシック" pitchFamily="49" charset="-128"/>
              </a:rPr>
              <a:t>中核市制度及び広域連合制度の創設</a:t>
            </a:r>
            <a:endParaRPr lang="ja-JP" altLang="en-US" sz="1300" dirty="0">
              <a:latin typeface="Arial"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153988" y="474663"/>
            <a:ext cx="982662" cy="62674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ja-JP" altLang="en-US" sz="1300" dirty="0">
                <a:solidFill>
                  <a:schemeClr val="tx1"/>
                </a:solidFill>
                <a:latin typeface="+mn-ea"/>
              </a:rPr>
              <a:t>１９９８</a:t>
            </a:r>
          </a:p>
          <a:p>
            <a:pPr algn="ctr">
              <a:defRPr/>
            </a:pPr>
            <a:endParaRPr lang="ja-JP" altLang="ja-JP" sz="1300" dirty="0">
              <a:solidFill>
                <a:schemeClr val="tx1"/>
              </a:solidFill>
              <a:latin typeface="+mn-ea"/>
            </a:endParaRPr>
          </a:p>
          <a:p>
            <a:pPr algn="ctr">
              <a:defRPr/>
            </a:pPr>
            <a:endParaRPr lang="en-US" altLang="ja-JP" sz="1300" dirty="0">
              <a:solidFill>
                <a:schemeClr val="tx1"/>
              </a:solidFill>
              <a:latin typeface="+mn-ea"/>
            </a:endParaRPr>
          </a:p>
          <a:p>
            <a:pPr algn="ctr">
              <a:defRPr/>
            </a:pPr>
            <a:r>
              <a:rPr lang="ja-JP" altLang="en-US" sz="1300" dirty="0">
                <a:solidFill>
                  <a:schemeClr val="tx1"/>
                </a:solidFill>
                <a:latin typeface="+mn-ea"/>
              </a:rPr>
              <a:t>１９９９</a:t>
            </a:r>
            <a:endParaRPr lang="ja-JP" altLang="ja-JP" sz="1300" dirty="0">
              <a:solidFill>
                <a:schemeClr val="tx1"/>
              </a:solidFill>
              <a:latin typeface="+mn-ea"/>
            </a:endParaRPr>
          </a:p>
        </p:txBody>
      </p:sp>
      <p:sp>
        <p:nvSpPr>
          <p:cNvPr id="13" name="正方形/長方形 12"/>
          <p:cNvSpPr/>
          <p:nvPr/>
        </p:nvSpPr>
        <p:spPr>
          <a:xfrm>
            <a:off x="1136650" y="474663"/>
            <a:ext cx="6888163" cy="62674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ja-JP" altLang="en-US" sz="1300">
                <a:solidFill>
                  <a:schemeClr val="tx1"/>
                </a:solidFill>
                <a:latin typeface="ＭＳ ゴシック" pitchFamily="49" charset="-128"/>
                <a:ea typeface="ＭＳ ゴシック" pitchFamily="49" charset="-128"/>
              </a:rPr>
              <a:t>○　特別区を「基礎的な地方公共団体」として位置付け、特別区の自主性・自立性の強化、</a:t>
            </a:r>
          </a:p>
          <a:p>
            <a:pPr>
              <a:defRPr/>
            </a:pPr>
            <a:r>
              <a:rPr lang="ja-JP" altLang="en-US" sz="1300">
                <a:solidFill>
                  <a:schemeClr val="tx1"/>
                </a:solidFill>
                <a:latin typeface="ＭＳ ゴシック" pitchFamily="49" charset="-128"/>
                <a:ea typeface="ＭＳ ゴシック" pitchFamily="49" charset="-128"/>
              </a:rPr>
              <a:t>　　都から特別区への事務の移譲（清掃事務等）</a:t>
            </a:r>
            <a:endParaRPr lang="en-US" altLang="ja-JP" sz="1300">
              <a:solidFill>
                <a:schemeClr val="tx1"/>
              </a:solidFill>
              <a:latin typeface="ＭＳ ゴシック" pitchFamily="49" charset="-128"/>
              <a:ea typeface="ＭＳ ゴシック" pitchFamily="49" charset="-128"/>
            </a:endParaRPr>
          </a:p>
        </p:txBody>
      </p:sp>
      <p:sp>
        <p:nvSpPr>
          <p:cNvPr id="15" name="正方形/長方形 14"/>
          <p:cNvSpPr/>
          <p:nvPr/>
        </p:nvSpPr>
        <p:spPr>
          <a:xfrm>
            <a:off x="8024813" y="474663"/>
            <a:ext cx="1727200" cy="62674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endParaRPr lang="ja-JP" altLang="ja-JP" sz="1500" spc="-150" dirty="0">
              <a:solidFill>
                <a:schemeClr val="tx1"/>
              </a:solidFill>
            </a:endParaRPr>
          </a:p>
        </p:txBody>
      </p:sp>
      <p:sp>
        <p:nvSpPr>
          <p:cNvPr id="16" name="正方形/長方形 15"/>
          <p:cNvSpPr/>
          <p:nvPr/>
        </p:nvSpPr>
        <p:spPr>
          <a:xfrm>
            <a:off x="153988" y="188913"/>
            <a:ext cx="982662" cy="2857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prstClr val="black"/>
                </a:solidFill>
              </a:rPr>
              <a:t>年</a:t>
            </a:r>
          </a:p>
        </p:txBody>
      </p:sp>
      <p:sp>
        <p:nvSpPr>
          <p:cNvPr id="17" name="正方形/長方形 16"/>
          <p:cNvSpPr/>
          <p:nvPr/>
        </p:nvSpPr>
        <p:spPr>
          <a:xfrm>
            <a:off x="1136650" y="188913"/>
            <a:ext cx="6888163" cy="2857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prstClr val="black"/>
                </a:solidFill>
              </a:rPr>
              <a:t>地方自治制度</a:t>
            </a:r>
          </a:p>
        </p:txBody>
      </p:sp>
      <p:sp>
        <p:nvSpPr>
          <p:cNvPr id="18" name="正方形/長方形 17"/>
          <p:cNvSpPr/>
          <p:nvPr/>
        </p:nvSpPr>
        <p:spPr>
          <a:xfrm>
            <a:off x="8024813" y="188913"/>
            <a:ext cx="1727200" cy="28575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prstClr val="black"/>
                </a:solidFill>
              </a:rPr>
              <a:t>関連するできごと</a:t>
            </a:r>
          </a:p>
        </p:txBody>
      </p:sp>
      <p:sp>
        <p:nvSpPr>
          <p:cNvPr id="8" name="正方形/長方形 7"/>
          <p:cNvSpPr/>
          <p:nvPr/>
        </p:nvSpPr>
        <p:spPr>
          <a:xfrm>
            <a:off x="1136650" y="1125538"/>
            <a:ext cx="6888163" cy="374332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ja-JP" altLang="en-US" sz="1300">
                <a:solidFill>
                  <a:schemeClr val="tx1"/>
                </a:solidFill>
                <a:latin typeface="ＭＳ ゴシック" pitchFamily="49" charset="-128"/>
                <a:ea typeface="ＭＳ ゴシック" pitchFamily="49" charset="-128"/>
              </a:rPr>
              <a:t>○　地方自治法改正（地方分権一括法）</a:t>
            </a:r>
          </a:p>
          <a:p>
            <a:pPr>
              <a:defRPr/>
            </a:pPr>
            <a:r>
              <a:rPr lang="ja-JP" altLang="en-US" sz="1300">
                <a:solidFill>
                  <a:schemeClr val="tx1"/>
                </a:solidFill>
                <a:latin typeface="ＭＳ ゴシック" pitchFamily="49" charset="-128"/>
                <a:ea typeface="ＭＳ ゴシック" pitchFamily="49" charset="-128"/>
              </a:rPr>
              <a:t>　①機関委任事務制度の廃止と自治事務及び法定受託事務の創設</a:t>
            </a:r>
            <a:endParaRPr lang="en-US" altLang="ja-JP" sz="1300">
              <a:solidFill>
                <a:schemeClr val="tx1"/>
              </a:solidFill>
              <a:latin typeface="ＭＳ ゴシック" pitchFamily="49" charset="-128"/>
              <a:ea typeface="ＭＳ ゴシック" pitchFamily="49" charset="-128"/>
            </a:endParaRPr>
          </a:p>
          <a:p>
            <a:pPr>
              <a:defRPr/>
            </a:pPr>
            <a:r>
              <a:rPr lang="ja-JP" altLang="en-US" sz="1300">
                <a:solidFill>
                  <a:schemeClr val="tx1"/>
                </a:solidFill>
                <a:latin typeface="ＭＳ ゴシック" pitchFamily="49" charset="-128"/>
                <a:ea typeface="ＭＳ ゴシック" pitchFamily="49" charset="-128"/>
              </a:rPr>
              <a:t>　②地方公共団体に対する国又は都道府県の関与のルール化</a:t>
            </a:r>
            <a:endParaRPr lang="en-US" altLang="ja-JP" sz="1300">
              <a:solidFill>
                <a:schemeClr val="tx1"/>
              </a:solidFill>
              <a:latin typeface="ＭＳ ゴシック" pitchFamily="49" charset="-128"/>
              <a:ea typeface="ＭＳ ゴシック" pitchFamily="49" charset="-128"/>
            </a:endParaRPr>
          </a:p>
          <a:p>
            <a:pPr>
              <a:defRPr/>
            </a:pPr>
            <a:r>
              <a:rPr lang="ja-JP" altLang="en-US" sz="1300">
                <a:solidFill>
                  <a:schemeClr val="tx1"/>
                </a:solidFill>
                <a:latin typeface="ＭＳ ゴシック" pitchFamily="49" charset="-128"/>
                <a:ea typeface="ＭＳ ゴシック" pitchFamily="49" charset="-128"/>
              </a:rPr>
              <a:t>　③国・都道府県の関与についての係争処理制度の創設</a:t>
            </a:r>
            <a:endParaRPr lang="en-US" altLang="ja-JP" sz="1300">
              <a:solidFill>
                <a:schemeClr val="tx1"/>
              </a:solidFill>
              <a:latin typeface="ＭＳ ゴシック" pitchFamily="49" charset="-128"/>
              <a:ea typeface="ＭＳ ゴシック" pitchFamily="49" charset="-128"/>
            </a:endParaRPr>
          </a:p>
          <a:p>
            <a:pPr>
              <a:defRPr/>
            </a:pPr>
            <a:r>
              <a:rPr lang="ja-JP" altLang="en-US" sz="1300">
                <a:solidFill>
                  <a:schemeClr val="tx1"/>
                </a:solidFill>
                <a:latin typeface="ＭＳ ゴシック" pitchFamily="49" charset="-128"/>
                <a:ea typeface="ＭＳ ゴシック" pitchFamily="49" charset="-128"/>
              </a:rPr>
              <a:t>　④都道府県と市町村の新しい関係（事務処理の特例制度の創設等）</a:t>
            </a:r>
            <a:endParaRPr lang="en-US" altLang="ja-JP" sz="1300">
              <a:solidFill>
                <a:schemeClr val="tx1"/>
              </a:solidFill>
              <a:latin typeface="ＭＳ ゴシック" pitchFamily="49" charset="-128"/>
              <a:ea typeface="ＭＳ ゴシック" pitchFamily="49" charset="-128"/>
            </a:endParaRPr>
          </a:p>
          <a:p>
            <a:pPr>
              <a:defRPr/>
            </a:pPr>
            <a:r>
              <a:rPr lang="ja-JP" altLang="en-US" sz="1300">
                <a:solidFill>
                  <a:schemeClr val="tx1"/>
                </a:solidFill>
                <a:latin typeface="ＭＳ ゴシック" pitchFamily="49" charset="-128"/>
                <a:ea typeface="ＭＳ ゴシック" pitchFamily="49" charset="-128"/>
              </a:rPr>
              <a:t>　⑤地方行政体制の整備（議員定数制度の見直し、中核市の要件緩和、特例市制度の</a:t>
            </a:r>
          </a:p>
          <a:p>
            <a:pPr>
              <a:defRPr/>
            </a:pPr>
            <a:r>
              <a:rPr lang="ja-JP" altLang="en-US" sz="1300">
                <a:solidFill>
                  <a:schemeClr val="tx1"/>
                </a:solidFill>
                <a:latin typeface="ＭＳ ゴシック" pitchFamily="49" charset="-128"/>
                <a:ea typeface="ＭＳ ゴシック" pitchFamily="49" charset="-128"/>
              </a:rPr>
              <a:t>　　創設等）</a:t>
            </a:r>
          </a:p>
          <a:p>
            <a:pPr>
              <a:defRPr/>
            </a:pPr>
            <a:r>
              <a:rPr lang="ja-JP" altLang="en-US" sz="1300">
                <a:solidFill>
                  <a:schemeClr val="tx1"/>
                </a:solidFill>
                <a:latin typeface="ＭＳ ゴシック" pitchFamily="49" charset="-128"/>
                <a:ea typeface="ＭＳ ゴシック" pitchFamily="49" charset="-128"/>
              </a:rPr>
              <a:t> </a:t>
            </a:r>
          </a:p>
        </p:txBody>
      </p:sp>
      <p:sp>
        <p:nvSpPr>
          <p:cNvPr id="37896" name="スライド番号プレースホルダ 45"/>
          <p:cNvSpPr txBox="1">
            <a:spLocks/>
          </p:cNvSpPr>
          <p:nvPr/>
        </p:nvSpPr>
        <p:spPr bwMode="auto">
          <a:xfrm>
            <a:off x="7594600" y="6619875"/>
            <a:ext cx="2311400" cy="238125"/>
          </a:xfrm>
          <a:prstGeom prst="rect">
            <a:avLst/>
          </a:prstGeom>
          <a:noFill/>
          <a:ln w="9525">
            <a:noFill/>
            <a:miter lim="800000"/>
            <a:headEnd/>
            <a:tailEnd/>
          </a:ln>
        </p:spPr>
        <p:txBody>
          <a:bodyPr anchor="ctr"/>
          <a:lstStyle/>
          <a:p>
            <a:pPr algn="r"/>
            <a:fld id="{82B80D37-B149-48AA-94BE-5D114233C5E5}" type="slidenum">
              <a:rPr lang="en-US" altLang="ja-JP" sz="1400">
                <a:solidFill>
                  <a:srgbClr val="000000"/>
                </a:solidFill>
              </a:rPr>
              <a:pPr algn="r"/>
              <a:t>5</a:t>
            </a:fld>
            <a:endParaRPr lang="en-US" altLang="ja-JP" sz="140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7"/>
          <p:cNvSpPr/>
          <p:nvPr/>
        </p:nvSpPr>
        <p:spPr>
          <a:xfrm>
            <a:off x="415925" y="188913"/>
            <a:ext cx="9074150" cy="715962"/>
          </a:xfrm>
          <a:prstGeom prst="round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a:solidFill>
                  <a:srgbClr val="000000"/>
                </a:solidFill>
              </a:rPr>
              <a:t>地方分権がめざすもの</a:t>
            </a:r>
          </a:p>
          <a:p>
            <a:pPr algn="ctr">
              <a:defRPr/>
            </a:pPr>
            <a:r>
              <a:rPr lang="en-US" altLang="ja-JP" sz="2000">
                <a:solidFill>
                  <a:srgbClr val="000000"/>
                </a:solidFill>
              </a:rPr>
              <a:t>Goal of Decentralization</a:t>
            </a:r>
          </a:p>
        </p:txBody>
      </p:sp>
      <p:sp>
        <p:nvSpPr>
          <p:cNvPr id="9" name="テキスト ボックス 8"/>
          <p:cNvSpPr txBox="1"/>
          <p:nvPr/>
        </p:nvSpPr>
        <p:spPr>
          <a:xfrm>
            <a:off x="128588" y="1052513"/>
            <a:ext cx="9648825" cy="5586412"/>
          </a:xfrm>
          <a:prstGeom prst="rect">
            <a:avLst/>
          </a:prstGeom>
          <a:noFill/>
          <a:ln w="38100" cmpd="dbl">
            <a:solidFill>
              <a:schemeClr val="accent1">
                <a:shade val="50000"/>
              </a:schemeClr>
            </a:solidFill>
          </a:ln>
        </p:spPr>
        <p:txBody>
          <a:bodyPr>
            <a:spAutoFit/>
          </a:bodyPr>
          <a:lstStyle/>
          <a:p>
            <a:pPr>
              <a:defRPr/>
            </a:pPr>
            <a:endParaRPr lang="en-US" altLang="ja-JP" dirty="0">
              <a:latin typeface="Arial" charset="0"/>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p:txBody>
      </p:sp>
      <p:sp>
        <p:nvSpPr>
          <p:cNvPr id="6" name="テキスト ボックス 5"/>
          <p:cNvSpPr txBox="1"/>
          <p:nvPr/>
        </p:nvSpPr>
        <p:spPr>
          <a:xfrm>
            <a:off x="704850" y="1557338"/>
            <a:ext cx="8496300" cy="2646362"/>
          </a:xfrm>
          <a:prstGeom prst="rect">
            <a:avLst/>
          </a:prstGeom>
          <a:noFill/>
          <a:ln w="22225" cmpd="sng">
            <a:noFill/>
          </a:ln>
        </p:spPr>
        <p:txBody>
          <a:bodyPr>
            <a:spAutoFit/>
          </a:bodyPr>
          <a:lstStyle/>
          <a:p>
            <a:pPr>
              <a:defRPr/>
            </a:pPr>
            <a:endParaRPr lang="en-US" altLang="ja-JP" dirty="0">
              <a:latin typeface="Arial" charset="0"/>
            </a:endParaRPr>
          </a:p>
          <a:p>
            <a:pPr>
              <a:defRPr/>
            </a:pPr>
            <a:r>
              <a:rPr lang="en-US" altLang="ja-JP" sz="2000" dirty="0">
                <a:latin typeface="Arial" charset="0"/>
              </a:rPr>
              <a:t>      </a:t>
            </a:r>
            <a:r>
              <a:rPr lang="ja-JP" altLang="en-US" sz="2000" dirty="0">
                <a:latin typeface="Arial" charset="0"/>
              </a:rPr>
              <a:t>○　国の権限、財源、組織、人員を地方自治体に移譲</a:t>
            </a:r>
            <a:endParaRPr lang="en-US" altLang="ja-JP" sz="2000" dirty="0">
              <a:latin typeface="Arial" charset="0"/>
            </a:endParaRPr>
          </a:p>
          <a:p>
            <a:pPr>
              <a:defRPr/>
            </a:pPr>
            <a:r>
              <a:rPr lang="ja-JP" altLang="en-US" dirty="0">
                <a:latin typeface="Arial" charset="0"/>
              </a:rPr>
              <a:t>　　　　　　　　　　</a:t>
            </a:r>
            <a:r>
              <a:rPr lang="en-US" altLang="ja-JP" sz="1600" dirty="0">
                <a:latin typeface="Arial" charset="0"/>
                <a:ea typeface="ＤＨＰ特太ゴシック体" pitchFamily="2" charset="-128"/>
              </a:rPr>
              <a:t>※</a:t>
            </a:r>
            <a:r>
              <a:rPr lang="ja-JP" altLang="en-US" sz="1600" dirty="0">
                <a:latin typeface="Arial" charset="0"/>
                <a:ea typeface="ＤＨＰ特太ゴシック体" pitchFamily="2" charset="-128"/>
              </a:rPr>
              <a:t>併せて、広域自治体（都道府県）から基礎自治体（市町村）にも移譲</a:t>
            </a:r>
            <a:endParaRPr lang="en-US" altLang="ja-JP" sz="1600" dirty="0">
              <a:latin typeface="Arial" charset="0"/>
              <a:ea typeface="ＤＨＰ特太ゴシック体" pitchFamily="2" charset="-128"/>
            </a:endParaRPr>
          </a:p>
          <a:p>
            <a:pPr>
              <a:defRPr/>
            </a:pPr>
            <a:endParaRPr lang="en-US" altLang="ja-JP" sz="1600" dirty="0">
              <a:latin typeface="Arial" charset="0"/>
              <a:ea typeface="ＤＨＰ特太ゴシック体" pitchFamily="2" charset="-128"/>
            </a:endParaRPr>
          </a:p>
          <a:p>
            <a:pPr>
              <a:defRPr/>
            </a:pPr>
            <a:r>
              <a:rPr lang="ja-JP" altLang="en-US" sz="1600" dirty="0">
                <a:latin typeface="+mj-ea"/>
                <a:ea typeface="ＤＨＰ特太ゴシック体" pitchFamily="2" charset="-128"/>
              </a:rPr>
              <a:t>       </a:t>
            </a:r>
            <a:r>
              <a:rPr lang="ja-JP" altLang="en-US" sz="2000" dirty="0">
                <a:latin typeface="+mj-ea"/>
                <a:ea typeface="+mj-ea"/>
              </a:rPr>
              <a:t>○　地方自治体の自由度の拡大</a:t>
            </a:r>
            <a:endParaRPr lang="en-US" altLang="ja-JP" sz="2000" dirty="0">
              <a:latin typeface="+mj-ea"/>
              <a:ea typeface="+mj-ea"/>
            </a:endParaRPr>
          </a:p>
          <a:p>
            <a:pPr>
              <a:defRPr/>
            </a:pPr>
            <a:r>
              <a:rPr lang="ja-JP" altLang="en-US" dirty="0">
                <a:latin typeface="+mj-ea"/>
                <a:ea typeface="+mj-ea"/>
              </a:rPr>
              <a:t>　　　　　　　　　　</a:t>
            </a:r>
            <a:r>
              <a:rPr lang="en-US" altLang="ja-JP" sz="1600" dirty="0">
                <a:latin typeface="+mj-ea"/>
                <a:ea typeface="ＤＨＰ特太ゴシック体" pitchFamily="2" charset="-128"/>
              </a:rPr>
              <a:t>※</a:t>
            </a:r>
            <a:r>
              <a:rPr lang="ja-JP" altLang="en-US" sz="1600" dirty="0">
                <a:latin typeface="+mj-ea"/>
                <a:ea typeface="ＤＨＰ特太ゴシック体" pitchFamily="2" charset="-128"/>
              </a:rPr>
              <a:t>法律、政令、省令などから地方自治体の条例へ</a:t>
            </a:r>
            <a:endParaRPr lang="en-US" altLang="ja-JP" sz="1600" dirty="0">
              <a:latin typeface="+mj-ea"/>
              <a:ea typeface="ＤＨＰ特太ゴシック体" pitchFamily="2" charset="-128"/>
            </a:endParaRPr>
          </a:p>
          <a:p>
            <a:pPr>
              <a:defRPr/>
            </a:pPr>
            <a:endParaRPr lang="en-US" altLang="ja-JP" dirty="0">
              <a:latin typeface="+mj-ea"/>
              <a:ea typeface="+mj-ea"/>
            </a:endParaRPr>
          </a:p>
          <a:p>
            <a:pPr>
              <a:defRPr/>
            </a:pPr>
            <a:r>
              <a:rPr lang="ja-JP" altLang="en-US" dirty="0">
                <a:latin typeface="+mj-ea"/>
                <a:ea typeface="+mj-ea"/>
              </a:rPr>
              <a:t>　　　</a:t>
            </a:r>
            <a:r>
              <a:rPr lang="ja-JP" altLang="en-US" sz="2000" dirty="0">
                <a:latin typeface="+mj-ea"/>
                <a:ea typeface="+mj-ea"/>
              </a:rPr>
              <a:t>○　中央政府のスリム化など国・地方を通ずる政府の再構築</a:t>
            </a:r>
            <a:endParaRPr lang="en-US" altLang="ja-JP" sz="2000" dirty="0">
              <a:latin typeface="Arial" charset="0"/>
            </a:endParaRPr>
          </a:p>
          <a:p>
            <a:pPr>
              <a:defRPr/>
            </a:pPr>
            <a:endParaRPr lang="en-US" altLang="ja-JP" dirty="0">
              <a:latin typeface="Arial" charset="0"/>
            </a:endParaRPr>
          </a:p>
        </p:txBody>
      </p:sp>
      <p:sp>
        <p:nvSpPr>
          <p:cNvPr id="38916" name="テキスト ボックス 6"/>
          <p:cNvSpPr txBox="1">
            <a:spLocks noChangeArrowheads="1"/>
          </p:cNvSpPr>
          <p:nvPr/>
        </p:nvSpPr>
        <p:spPr bwMode="auto">
          <a:xfrm>
            <a:off x="704850" y="4652963"/>
            <a:ext cx="8640763" cy="1724025"/>
          </a:xfrm>
          <a:prstGeom prst="rect">
            <a:avLst/>
          </a:prstGeom>
          <a:noFill/>
          <a:ln w="22225">
            <a:noFill/>
            <a:miter lim="800000"/>
            <a:headEnd/>
            <a:tailEnd/>
          </a:ln>
        </p:spPr>
        <p:txBody>
          <a:bodyPr>
            <a:spAutoFit/>
          </a:bodyPr>
          <a:lstStyle/>
          <a:p>
            <a:endParaRPr lang="en-US" altLang="ja-JP"/>
          </a:p>
          <a:p>
            <a:r>
              <a:rPr lang="ja-JP" altLang="en-US"/>
              <a:t>　　  </a:t>
            </a:r>
            <a:r>
              <a:rPr lang="ja-JP" altLang="en-US" sz="2000"/>
              <a:t>○　住民の意見を地方自治体の運営に的確に反映</a:t>
            </a:r>
            <a:endParaRPr lang="en-US" altLang="ja-JP" sz="2000"/>
          </a:p>
          <a:p>
            <a:endParaRPr lang="en-US" altLang="ja-JP" sz="1400"/>
          </a:p>
          <a:p>
            <a:r>
              <a:rPr lang="ja-JP" altLang="en-US"/>
              <a:t>　　  </a:t>
            </a:r>
            <a:r>
              <a:rPr lang="ja-JP" altLang="en-US" sz="2000"/>
              <a:t>○　地方自治体の公正で透明な運営の確保</a:t>
            </a:r>
            <a:endParaRPr lang="en-US" altLang="ja-JP" sz="2000"/>
          </a:p>
          <a:p>
            <a:endParaRPr lang="en-US" altLang="ja-JP" sz="1400"/>
          </a:p>
          <a:p>
            <a:r>
              <a:rPr lang="ja-JP" altLang="en-US"/>
              <a:t>　　  </a:t>
            </a:r>
            <a:r>
              <a:rPr lang="ja-JP" altLang="en-US" sz="2000"/>
              <a:t>○　地方自治体の行政体制の整備（市町村合併など）</a:t>
            </a:r>
            <a:endParaRPr lang="en-US" altLang="ja-JP" sz="2000"/>
          </a:p>
        </p:txBody>
      </p:sp>
      <p:sp>
        <p:nvSpPr>
          <p:cNvPr id="38917" name="テキスト ボックス 9"/>
          <p:cNvSpPr>
            <a:spLocks noChangeArrowheads="1"/>
          </p:cNvSpPr>
          <p:nvPr/>
        </p:nvSpPr>
        <p:spPr bwMode="auto">
          <a:xfrm>
            <a:off x="920750" y="1341438"/>
            <a:ext cx="1511300" cy="441325"/>
          </a:xfrm>
          <a:prstGeom prst="roundRect">
            <a:avLst>
              <a:gd name="adj" fmla="val 16667"/>
            </a:avLst>
          </a:prstGeom>
          <a:solidFill>
            <a:schemeClr val="bg1"/>
          </a:solidFill>
          <a:ln w="38100" cmpd="dbl">
            <a:solidFill>
              <a:schemeClr val="tx1"/>
            </a:solidFill>
            <a:round/>
            <a:headEnd/>
            <a:tailEnd/>
          </a:ln>
        </p:spPr>
        <p:txBody>
          <a:bodyPr>
            <a:spAutoFit/>
          </a:bodyPr>
          <a:lstStyle/>
          <a:p>
            <a:r>
              <a:rPr lang="ja-JP" altLang="en-US"/>
              <a:t>　</a:t>
            </a:r>
            <a:r>
              <a:rPr lang="ja-JP" altLang="en-US" sz="2000">
                <a:ea typeface="ＤＦ特太ゴシック体"/>
                <a:cs typeface="ＤＦ特太ゴシック体"/>
              </a:rPr>
              <a:t>地方分権</a:t>
            </a:r>
          </a:p>
        </p:txBody>
      </p:sp>
      <p:sp>
        <p:nvSpPr>
          <p:cNvPr id="38918" name="テキスト ボックス 10"/>
          <p:cNvSpPr>
            <a:spLocks noChangeArrowheads="1"/>
          </p:cNvSpPr>
          <p:nvPr/>
        </p:nvSpPr>
        <p:spPr bwMode="auto">
          <a:xfrm>
            <a:off x="920750" y="4365625"/>
            <a:ext cx="2808288" cy="442913"/>
          </a:xfrm>
          <a:prstGeom prst="roundRect">
            <a:avLst>
              <a:gd name="adj" fmla="val 16667"/>
            </a:avLst>
          </a:prstGeom>
          <a:solidFill>
            <a:schemeClr val="bg1"/>
          </a:solidFill>
          <a:ln w="38100" cmpd="dbl">
            <a:solidFill>
              <a:schemeClr val="tx1"/>
            </a:solidFill>
            <a:round/>
            <a:headEnd/>
            <a:tailEnd/>
          </a:ln>
        </p:spPr>
        <p:txBody>
          <a:bodyPr>
            <a:spAutoFit/>
          </a:bodyPr>
          <a:lstStyle/>
          <a:p>
            <a:r>
              <a:rPr lang="ja-JP" altLang="en-US"/>
              <a:t>　</a:t>
            </a:r>
            <a:r>
              <a:rPr lang="ja-JP" altLang="en-US" sz="2000">
                <a:ea typeface="ＤＦ特太ゴシック体"/>
                <a:cs typeface="ＤＦ特太ゴシック体"/>
              </a:rPr>
              <a:t>地方分権に伴う課題</a:t>
            </a:r>
          </a:p>
        </p:txBody>
      </p:sp>
      <p:sp>
        <p:nvSpPr>
          <p:cNvPr id="38919" name="スライド番号プレースホルダ 45"/>
          <p:cNvSpPr txBox="1">
            <a:spLocks/>
          </p:cNvSpPr>
          <p:nvPr/>
        </p:nvSpPr>
        <p:spPr bwMode="auto">
          <a:xfrm>
            <a:off x="7594600" y="6619875"/>
            <a:ext cx="2311400" cy="238125"/>
          </a:xfrm>
          <a:prstGeom prst="rect">
            <a:avLst/>
          </a:prstGeom>
          <a:noFill/>
          <a:ln w="9525">
            <a:noFill/>
            <a:miter lim="800000"/>
            <a:headEnd/>
            <a:tailEnd/>
          </a:ln>
        </p:spPr>
        <p:txBody>
          <a:bodyPr anchor="ctr"/>
          <a:lstStyle/>
          <a:p>
            <a:pPr algn="r"/>
            <a:fld id="{AC6E6108-72C6-46DB-BEB7-B63284D7B90C}" type="slidenum">
              <a:rPr lang="en-US" altLang="ja-JP" sz="1400">
                <a:solidFill>
                  <a:srgbClr val="000000"/>
                </a:solidFill>
              </a:rPr>
              <a:pPr algn="r"/>
              <a:t>6</a:t>
            </a:fld>
            <a:endParaRPr lang="en-US" altLang="ja-JP" sz="1400">
              <a:solidFill>
                <a:srgbClr val="0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1" name="Picture 2"/>
          <p:cNvPicPr>
            <a:picLocks noGrp="1" noChangeAspect="1" noChangeArrowheads="1"/>
          </p:cNvPicPr>
          <p:nvPr>
            <p:ph idx="1"/>
          </p:nvPr>
        </p:nvPicPr>
        <p:blipFill>
          <a:blip r:embed="rId3" cstate="print"/>
          <a:srcRect/>
          <a:stretch>
            <a:fillRect/>
          </a:stretch>
        </p:blipFill>
        <p:spPr>
          <a:xfrm>
            <a:off x="631825" y="2205038"/>
            <a:ext cx="2936875" cy="4164012"/>
          </a:xfrm>
        </p:spPr>
      </p:pic>
      <p:sp>
        <p:nvSpPr>
          <p:cNvPr id="40962" name="正方形/長方形 4"/>
          <p:cNvSpPr>
            <a:spLocks noChangeArrowheads="1"/>
          </p:cNvSpPr>
          <p:nvPr/>
        </p:nvSpPr>
        <p:spPr bwMode="auto">
          <a:xfrm>
            <a:off x="4089400" y="1125538"/>
            <a:ext cx="5543550" cy="5530850"/>
          </a:xfrm>
          <a:prstGeom prst="rect">
            <a:avLst/>
          </a:prstGeom>
          <a:noFill/>
          <a:ln w="9525">
            <a:solidFill>
              <a:schemeClr val="tx1"/>
            </a:solidFill>
            <a:miter lim="800000"/>
            <a:headEnd/>
            <a:tailEnd/>
          </a:ln>
        </p:spPr>
        <p:txBody>
          <a:bodyPr>
            <a:spAutoFit/>
          </a:bodyPr>
          <a:lstStyle/>
          <a:p>
            <a:endParaRPr lang="ja-JP" altLang="en-US" sz="1200">
              <a:latin typeface="ＭＳ ゴシック" pitchFamily="49" charset="-128"/>
              <a:ea typeface="ＭＳ ゴシック" pitchFamily="49" charset="-128"/>
            </a:endParaRPr>
          </a:p>
          <a:p>
            <a:pPr eaLnBrk="0" hangingPunct="0"/>
            <a:r>
              <a:rPr lang="ja-JP" altLang="en-US" sz="1300">
                <a:latin typeface="ＭＳ ゴシック" pitchFamily="49" charset="-128"/>
                <a:ea typeface="ＭＳ ゴシック" pitchFamily="49" charset="-128"/>
                <a:cs typeface="Courier New" pitchFamily="49" charset="0"/>
              </a:rPr>
              <a:t>　 </a:t>
            </a:r>
            <a:endParaRPr lang="en-US" altLang="ja-JP" sz="1300">
              <a:latin typeface="ＭＳ ゴシック" pitchFamily="49" charset="-128"/>
              <a:ea typeface="ＭＳ ゴシック" pitchFamily="49" charset="-128"/>
              <a:cs typeface="Courier New" pitchFamily="49" charset="0"/>
            </a:endParaRPr>
          </a:p>
          <a:p>
            <a:pPr eaLnBrk="0" hangingPunct="0"/>
            <a:endParaRPr lang="en-US" altLang="ja-JP" sz="1300">
              <a:latin typeface="ＭＳ ゴシック" pitchFamily="49" charset="-128"/>
              <a:ea typeface="ＭＳ ゴシック" pitchFamily="49" charset="-128"/>
              <a:cs typeface="Courier New" pitchFamily="49" charset="0"/>
            </a:endParaRPr>
          </a:p>
          <a:p>
            <a:pPr eaLnBrk="0" hangingPunct="0"/>
            <a:r>
              <a:rPr lang="ja-JP" altLang="en-US" sz="1300">
                <a:latin typeface="ＭＳ ゴシック" pitchFamily="49" charset="-128"/>
                <a:ea typeface="ＭＳ ゴシック" pitchFamily="49" charset="-128"/>
                <a:cs typeface="Courier New" pitchFamily="49" charset="0"/>
              </a:rPr>
              <a:t>   </a:t>
            </a:r>
            <a:r>
              <a:rPr lang="ja-JP" altLang="en-US" sz="1400" b="1">
                <a:latin typeface="HG丸ｺﾞｼｯｸM-PRO" pitchFamily="50" charset="-128"/>
                <a:ea typeface="HG丸ｺﾞｼｯｸM-PRO" pitchFamily="50" charset="-128"/>
                <a:cs typeface="Courier New" pitchFamily="49" charset="0"/>
              </a:rPr>
              <a:t>国民諸君は何づれの姿を望むや</a:t>
            </a:r>
            <a:endParaRPr lang="en-US" altLang="ja-JP" sz="1400" b="1">
              <a:latin typeface="HG丸ｺﾞｼｯｸM-PRO" pitchFamily="50" charset="-128"/>
              <a:ea typeface="HG丸ｺﾞｼｯｸM-PRO" pitchFamily="50" charset="-128"/>
              <a:cs typeface="Courier New" pitchFamily="49" charset="0"/>
            </a:endParaRPr>
          </a:p>
          <a:p>
            <a:pPr eaLnBrk="0" hangingPunct="0"/>
            <a:endParaRPr lang="ja-JP" altLang="en-US" sz="1400" b="1">
              <a:latin typeface="HG丸ｺﾞｼｯｸM-PRO" pitchFamily="50" charset="-128"/>
              <a:ea typeface="HG丸ｺﾞｼｯｸM-PRO" pitchFamily="50" charset="-128"/>
            </a:endParaRPr>
          </a:p>
          <a:p>
            <a:pPr eaLnBrk="0" hangingPunct="0"/>
            <a:endParaRPr lang="en-US" altLang="ja-JP" sz="1400" b="1">
              <a:latin typeface="HG丸ｺﾞｼｯｸM-PRO" pitchFamily="50" charset="-128"/>
              <a:ea typeface="HG丸ｺﾞｼｯｸM-PRO" pitchFamily="50" charset="-128"/>
            </a:endParaRPr>
          </a:p>
          <a:p>
            <a:pPr eaLnBrk="0" hangingPunct="0"/>
            <a:r>
              <a:rPr lang="ja-JP" altLang="en-US" sz="1400" b="1">
                <a:latin typeface="HG丸ｺﾞｼｯｸM-PRO" pitchFamily="50" charset="-128"/>
                <a:ea typeface="HG丸ｺﾞｼｯｸM-PRO" pitchFamily="50" charset="-128"/>
              </a:rPr>
              <a:t>　「地方分権  丈夫なものよ  ひとりあるきで発てんす」</a:t>
            </a:r>
            <a:endParaRPr lang="en-US" altLang="ja-JP" sz="1400" b="1">
              <a:latin typeface="HG丸ｺﾞｼｯｸM-PRO" pitchFamily="50" charset="-128"/>
              <a:ea typeface="HG丸ｺﾞｼｯｸM-PRO" pitchFamily="50" charset="-128"/>
            </a:endParaRPr>
          </a:p>
          <a:p>
            <a:pPr eaLnBrk="0" hangingPunct="0"/>
            <a:r>
              <a:rPr lang="en-US" altLang="ja-JP" sz="1400" b="1">
                <a:latin typeface="HG丸ｺﾞｼｯｸM-PRO" pitchFamily="50" charset="-128"/>
                <a:ea typeface="HG丸ｺﾞｼｯｸM-PRO" pitchFamily="50" charset="-128"/>
              </a:rPr>
              <a:t> </a:t>
            </a:r>
          </a:p>
          <a:p>
            <a:pPr eaLnBrk="0" hangingPunct="0"/>
            <a:r>
              <a:rPr lang="ja-JP" altLang="en-US" sz="1400" b="1">
                <a:latin typeface="HG丸ｺﾞｼｯｸM-PRO" pitchFamily="50" charset="-128"/>
                <a:ea typeface="HG丸ｺﾞｼｯｸM-PRO" pitchFamily="50" charset="-128"/>
              </a:rPr>
              <a:t>   　　地方に財源を与ふれば完全な発達は自然に来る</a:t>
            </a:r>
          </a:p>
          <a:p>
            <a:pPr eaLnBrk="0" hangingPunct="0"/>
            <a:endParaRPr lang="en-US" altLang="ja-JP" sz="1400" b="1">
              <a:latin typeface="HG丸ｺﾞｼｯｸM-PRO" pitchFamily="50" charset="-128"/>
              <a:ea typeface="HG丸ｺﾞｼｯｸM-PRO" pitchFamily="50" charset="-128"/>
            </a:endParaRPr>
          </a:p>
          <a:p>
            <a:pPr eaLnBrk="0" hangingPunct="0"/>
            <a:endParaRPr lang="en-US" altLang="ja-JP" sz="1400" b="1">
              <a:latin typeface="HG丸ｺﾞｼｯｸM-PRO" pitchFamily="50" charset="-128"/>
              <a:ea typeface="HG丸ｺﾞｼｯｸM-PRO" pitchFamily="50" charset="-128"/>
            </a:endParaRPr>
          </a:p>
          <a:p>
            <a:pPr eaLnBrk="0" hangingPunct="0"/>
            <a:r>
              <a:rPr lang="ja-JP" altLang="en-US" sz="1400" b="1">
                <a:latin typeface="HG丸ｺﾞｼｯｸM-PRO" pitchFamily="50" charset="-128"/>
                <a:ea typeface="HG丸ｺﾞｼｯｸM-PRO" pitchFamily="50" charset="-128"/>
              </a:rPr>
              <a:t>　「中央集権は  不自由なものよ  足をやせさし  杖もらふ」</a:t>
            </a:r>
            <a:endParaRPr lang="en-US" altLang="ja-JP" sz="1400" b="1">
              <a:latin typeface="HG丸ｺﾞｼｯｸM-PRO" pitchFamily="50" charset="-128"/>
              <a:ea typeface="HG丸ｺﾞｼｯｸM-PRO" pitchFamily="50" charset="-128"/>
            </a:endParaRPr>
          </a:p>
          <a:p>
            <a:pPr eaLnBrk="0" hangingPunct="0"/>
            <a:endParaRPr lang="ja-JP" altLang="en-US" sz="1400" b="1">
              <a:latin typeface="HG丸ｺﾞｼｯｸM-PRO" pitchFamily="50" charset="-128"/>
              <a:ea typeface="HG丸ｺﾞｼｯｸM-PRO" pitchFamily="50" charset="-128"/>
            </a:endParaRPr>
          </a:p>
          <a:p>
            <a:pPr eaLnBrk="0" hangingPunct="0"/>
            <a:r>
              <a:rPr lang="ja-JP" altLang="en-US" sz="1400" b="1">
                <a:latin typeface="HG丸ｺﾞｼｯｸM-PRO" pitchFamily="50" charset="-128"/>
                <a:ea typeface="HG丸ｺﾞｼｯｸM-PRO" pitchFamily="50" charset="-128"/>
              </a:rPr>
              <a:t>　 　  中央に財源を奪ひて補助するは市町村を不具者にするもの</a:t>
            </a:r>
          </a:p>
          <a:p>
            <a:pPr eaLnBrk="0" hangingPunct="0"/>
            <a:endParaRPr lang="en-US" altLang="ja-JP" sz="1400" b="1">
              <a:latin typeface="HG丸ｺﾞｼｯｸM-PRO" pitchFamily="50" charset="-128"/>
              <a:ea typeface="HG丸ｺﾞｼｯｸM-PRO" pitchFamily="50" charset="-128"/>
            </a:endParaRPr>
          </a:p>
          <a:p>
            <a:pPr eaLnBrk="0" hangingPunct="0"/>
            <a:endParaRPr lang="en-US" altLang="ja-JP" sz="1400" b="1">
              <a:latin typeface="HG丸ｺﾞｼｯｸM-PRO" pitchFamily="50" charset="-128"/>
              <a:ea typeface="HG丸ｺﾞｼｯｸM-PRO" pitchFamily="50" charset="-128"/>
            </a:endParaRPr>
          </a:p>
          <a:p>
            <a:pPr eaLnBrk="0" hangingPunct="0"/>
            <a:r>
              <a:rPr lang="ja-JP" altLang="en-US" sz="1400" b="1">
                <a:latin typeface="HG丸ｺﾞｼｯｸM-PRO" pitchFamily="50" charset="-128"/>
                <a:ea typeface="HG丸ｺﾞｼｯｸM-PRO" pitchFamily="50" charset="-128"/>
              </a:rPr>
              <a:t>　 地租ヲ市町村ニ移セバ恒久財源ヲ得テ市町村ノ負担ガ軽ク</a:t>
            </a:r>
            <a:endParaRPr lang="en-US" altLang="ja-JP" sz="1400" b="1">
              <a:latin typeface="HG丸ｺﾞｼｯｸM-PRO" pitchFamily="50" charset="-128"/>
              <a:ea typeface="HG丸ｺﾞｼｯｸM-PRO" pitchFamily="50" charset="-128"/>
            </a:endParaRPr>
          </a:p>
          <a:p>
            <a:pPr eaLnBrk="0" hangingPunct="0"/>
            <a:r>
              <a:rPr lang="en-US" altLang="ja-JP" sz="1400" b="1">
                <a:latin typeface="HG丸ｺﾞｼｯｸM-PRO" pitchFamily="50" charset="-128"/>
                <a:ea typeface="HG丸ｺﾞｼｯｸM-PRO" pitchFamily="50" charset="-128"/>
              </a:rPr>
              <a:t>    </a:t>
            </a:r>
            <a:r>
              <a:rPr lang="ja-JP" altLang="en-US" sz="1400" b="1">
                <a:latin typeface="HG丸ｺﾞｼｯｸM-PRO" pitchFamily="50" charset="-128"/>
                <a:ea typeface="HG丸ｺﾞｼｯｸM-PRO" pitchFamily="50" charset="-128"/>
              </a:rPr>
              <a:t>ナリ従ッテ地方ハ発展ス</a:t>
            </a:r>
            <a:endParaRPr lang="en-US" altLang="ja-JP" sz="1400" b="1">
              <a:latin typeface="HG丸ｺﾞｼｯｸM-PRO" pitchFamily="50" charset="-128"/>
              <a:ea typeface="HG丸ｺﾞｼｯｸM-PRO" pitchFamily="50" charset="-128"/>
            </a:endParaRPr>
          </a:p>
          <a:p>
            <a:pPr eaLnBrk="0" hangingPunct="0"/>
            <a:r>
              <a:rPr lang="ja-JP" altLang="en-US" sz="1400" b="1">
                <a:latin typeface="HG丸ｺﾞｼｯｸM-PRO" pitchFamily="50" charset="-128"/>
                <a:ea typeface="HG丸ｺﾞｼｯｸM-PRO" pitchFamily="50" charset="-128"/>
              </a:rPr>
              <a:t>　 地域狭キ町村ニ対シテハ例外ヲ設ケ教員ノ俸給ヲ補助ス</a:t>
            </a:r>
          </a:p>
          <a:p>
            <a:pPr eaLnBrk="0" hangingPunct="0"/>
            <a:endParaRPr lang="en-US" altLang="ja-JP" sz="1400" b="1">
              <a:latin typeface="HG丸ｺﾞｼｯｸM-PRO" pitchFamily="50" charset="-128"/>
              <a:ea typeface="HG丸ｺﾞｼｯｸM-PRO" pitchFamily="50" charset="-128"/>
            </a:endParaRPr>
          </a:p>
          <a:p>
            <a:pPr eaLnBrk="0" hangingPunct="0"/>
            <a:endParaRPr lang="en-US" altLang="ja-JP" sz="1400" b="1">
              <a:latin typeface="HG丸ｺﾞｼｯｸM-PRO" pitchFamily="50" charset="-128"/>
              <a:ea typeface="HG丸ｺﾞｼｯｸM-PRO" pitchFamily="50" charset="-128"/>
            </a:endParaRPr>
          </a:p>
          <a:p>
            <a:pPr eaLnBrk="0" hangingPunct="0"/>
            <a:r>
              <a:rPr lang="ja-JP" altLang="en-US" sz="1400" b="1">
                <a:latin typeface="HG丸ｺﾞｼｯｸM-PRO" pitchFamily="50" charset="-128"/>
                <a:ea typeface="HG丸ｺﾞｼｯｸM-PRO" pitchFamily="50" charset="-128"/>
              </a:rPr>
              <a:t>　 立憲政友会</a:t>
            </a:r>
            <a:endParaRPr lang="en-US" altLang="ja-JP" sz="1400" b="1">
              <a:latin typeface="HG丸ｺﾞｼｯｸM-PRO" pitchFamily="50" charset="-128"/>
              <a:ea typeface="HG丸ｺﾞｼｯｸM-PRO" pitchFamily="50" charset="-128"/>
            </a:endParaRPr>
          </a:p>
          <a:p>
            <a:pPr eaLnBrk="0" hangingPunct="0"/>
            <a:endParaRPr lang="en-US" altLang="ja-JP" sz="1400">
              <a:latin typeface="HG丸ｺﾞｼｯｸM-PRO" pitchFamily="50" charset="-128"/>
              <a:ea typeface="HG丸ｺﾞｼｯｸM-PRO" pitchFamily="50" charset="-128"/>
            </a:endParaRPr>
          </a:p>
          <a:p>
            <a:pPr eaLnBrk="0" hangingPunct="0"/>
            <a:endParaRPr lang="en-US" altLang="ja-JP" sz="1300" b="1">
              <a:latin typeface="ＭＳ ゴシック" pitchFamily="49" charset="-128"/>
              <a:ea typeface="ＭＳ ゴシック" pitchFamily="49" charset="-128"/>
            </a:endParaRPr>
          </a:p>
          <a:p>
            <a:pPr eaLnBrk="0" hangingPunct="0"/>
            <a:endParaRPr lang="en-US" altLang="ja-JP" sz="1300" b="1">
              <a:latin typeface="ＭＳ ゴシック" pitchFamily="49" charset="-128"/>
              <a:ea typeface="ＭＳ ゴシック" pitchFamily="49" charset="-128"/>
            </a:endParaRPr>
          </a:p>
          <a:p>
            <a:pPr eaLnBrk="0" hangingPunct="0"/>
            <a:endParaRPr lang="ja-JP" altLang="en-US" sz="1300">
              <a:latin typeface="ＭＳ ゴシック" pitchFamily="49" charset="-128"/>
              <a:ea typeface="ＭＳ ゴシック" pitchFamily="49" charset="-128"/>
            </a:endParaRPr>
          </a:p>
        </p:txBody>
      </p:sp>
      <p:sp>
        <p:nvSpPr>
          <p:cNvPr id="40963" name="テキスト ボックス 6"/>
          <p:cNvSpPr txBox="1">
            <a:spLocks noChangeArrowheads="1"/>
          </p:cNvSpPr>
          <p:nvPr/>
        </p:nvSpPr>
        <p:spPr bwMode="auto">
          <a:xfrm>
            <a:off x="344488" y="1196975"/>
            <a:ext cx="3529012" cy="554038"/>
          </a:xfrm>
          <a:prstGeom prst="rect">
            <a:avLst/>
          </a:prstGeom>
          <a:solidFill>
            <a:srgbClr val="FFC000">
              <a:alpha val="41960"/>
            </a:srgbClr>
          </a:solidFill>
          <a:ln w="38100" cmpd="thinThick">
            <a:solidFill>
              <a:schemeClr val="tx1"/>
            </a:solidFill>
            <a:miter lim="800000"/>
            <a:headEnd/>
            <a:tailEnd/>
          </a:ln>
        </p:spPr>
        <p:txBody>
          <a:bodyPr>
            <a:spAutoFit/>
          </a:bodyPr>
          <a:lstStyle/>
          <a:p>
            <a:pPr eaLnBrk="0" hangingPunct="0"/>
            <a:r>
              <a:rPr lang="ja-JP" altLang="en-US" sz="1400" b="1">
                <a:latin typeface="HG丸ｺﾞｼｯｸM-PRO" pitchFamily="50" charset="-128"/>
                <a:ea typeface="HG丸ｺﾞｼｯｸM-PRO" pitchFamily="50" charset="-128"/>
                <a:cs typeface="Courier New" pitchFamily="49" charset="0"/>
              </a:rPr>
              <a:t>　</a:t>
            </a:r>
            <a:r>
              <a:rPr lang="en-US" altLang="ja-JP" sz="1500" b="1">
                <a:latin typeface="HG丸ｺﾞｼｯｸM-PRO" pitchFamily="50" charset="-128"/>
                <a:ea typeface="HG丸ｺﾞｼｯｸM-PRO" pitchFamily="50" charset="-128"/>
                <a:cs typeface="Courier New" pitchFamily="49" charset="0"/>
              </a:rPr>
              <a:t>1928</a:t>
            </a:r>
            <a:r>
              <a:rPr lang="ja-JP" altLang="en-US" sz="1500" b="1">
                <a:latin typeface="HG丸ｺﾞｼｯｸM-PRO" pitchFamily="50" charset="-128"/>
                <a:ea typeface="HG丸ｺﾞｼｯｸM-PRO" pitchFamily="50" charset="-128"/>
                <a:cs typeface="Courier New" pitchFamily="49" charset="0"/>
              </a:rPr>
              <a:t>年 衆議院議員選挙における</a:t>
            </a:r>
            <a:endParaRPr lang="en-US" altLang="ja-JP" sz="1500" b="1">
              <a:latin typeface="HG丸ｺﾞｼｯｸM-PRO" pitchFamily="50" charset="-128"/>
              <a:ea typeface="HG丸ｺﾞｼｯｸM-PRO" pitchFamily="50" charset="-128"/>
              <a:cs typeface="Courier New" pitchFamily="49" charset="0"/>
            </a:endParaRPr>
          </a:p>
          <a:p>
            <a:pPr eaLnBrk="0" hangingPunct="0"/>
            <a:r>
              <a:rPr lang="ja-JP" altLang="en-US" sz="1500" b="1">
                <a:latin typeface="HG丸ｺﾞｼｯｸM-PRO" pitchFamily="50" charset="-128"/>
                <a:ea typeface="HG丸ｺﾞｼｯｸM-PRO" pitchFamily="50" charset="-128"/>
                <a:cs typeface="Courier New" pitchFamily="49" charset="0"/>
              </a:rPr>
              <a:t>　　　　立憲政友会のポスター</a:t>
            </a:r>
          </a:p>
        </p:txBody>
      </p:sp>
      <p:sp>
        <p:nvSpPr>
          <p:cNvPr id="40964" name="テキスト ボックス 8"/>
          <p:cNvSpPr txBox="1">
            <a:spLocks noChangeArrowheads="1"/>
          </p:cNvSpPr>
          <p:nvPr/>
        </p:nvSpPr>
        <p:spPr bwMode="auto">
          <a:xfrm>
            <a:off x="1497013" y="1773238"/>
            <a:ext cx="2735262" cy="261937"/>
          </a:xfrm>
          <a:prstGeom prst="rect">
            <a:avLst/>
          </a:prstGeom>
          <a:noFill/>
          <a:ln w="9525">
            <a:noFill/>
            <a:miter lim="800000"/>
            <a:headEnd/>
            <a:tailEnd/>
          </a:ln>
        </p:spPr>
        <p:txBody>
          <a:bodyPr>
            <a:spAutoFit/>
          </a:bodyPr>
          <a:lstStyle/>
          <a:p>
            <a:pPr eaLnBrk="0" hangingPunct="0"/>
            <a:r>
              <a:rPr lang="ja-JP" altLang="en-US" sz="1100">
                <a:latin typeface="HG丸ｺﾞｼｯｸM-PRO" pitchFamily="50" charset="-128"/>
                <a:ea typeface="HG丸ｺﾞｼｯｸM-PRO" pitchFamily="50" charset="-128"/>
                <a:cs typeface="Courier New" pitchFamily="49" charset="0"/>
              </a:rPr>
              <a:t>＊日本における初めての男子普通選挙</a:t>
            </a:r>
          </a:p>
        </p:txBody>
      </p:sp>
      <p:sp>
        <p:nvSpPr>
          <p:cNvPr id="12" name="角丸四角形 11"/>
          <p:cNvSpPr/>
          <p:nvPr/>
        </p:nvSpPr>
        <p:spPr>
          <a:xfrm>
            <a:off x="415925" y="188913"/>
            <a:ext cx="9074150" cy="792162"/>
          </a:xfrm>
          <a:prstGeom prst="round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a:solidFill>
                  <a:srgbClr val="000000"/>
                </a:solidFill>
              </a:rPr>
              <a:t>地方分権は、古くからの課題</a:t>
            </a:r>
          </a:p>
          <a:p>
            <a:pPr algn="ctr">
              <a:defRPr/>
            </a:pPr>
            <a:r>
              <a:rPr lang="en-US" altLang="ja-JP" sz="2000">
                <a:solidFill>
                  <a:srgbClr val="000000"/>
                </a:solidFill>
              </a:rPr>
              <a:t>Decentralization – An Old Issue</a:t>
            </a:r>
          </a:p>
        </p:txBody>
      </p:sp>
      <p:sp>
        <p:nvSpPr>
          <p:cNvPr id="40966" name="スライド番号プレースホルダ 45"/>
          <p:cNvSpPr txBox="1">
            <a:spLocks/>
          </p:cNvSpPr>
          <p:nvPr/>
        </p:nvSpPr>
        <p:spPr bwMode="auto">
          <a:xfrm>
            <a:off x="7594600" y="6619875"/>
            <a:ext cx="2311400" cy="238125"/>
          </a:xfrm>
          <a:prstGeom prst="rect">
            <a:avLst/>
          </a:prstGeom>
          <a:noFill/>
          <a:ln w="9525">
            <a:noFill/>
            <a:miter lim="800000"/>
            <a:headEnd/>
            <a:tailEnd/>
          </a:ln>
        </p:spPr>
        <p:txBody>
          <a:bodyPr anchor="ctr"/>
          <a:lstStyle/>
          <a:p>
            <a:pPr algn="r"/>
            <a:fld id="{BA344256-EB8C-4A00-8304-0E133E07DFB0}" type="slidenum">
              <a:rPr lang="en-US" altLang="ja-JP" sz="1400">
                <a:solidFill>
                  <a:srgbClr val="000000"/>
                </a:solidFill>
              </a:rPr>
              <a:pPr algn="r"/>
              <a:t>7</a:t>
            </a:fld>
            <a:endParaRPr lang="en-US" altLang="ja-JP" sz="1400">
              <a:solidFill>
                <a:srgbClr val="0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7"/>
          <p:cNvSpPr/>
          <p:nvPr/>
        </p:nvSpPr>
        <p:spPr>
          <a:xfrm>
            <a:off x="415925" y="188913"/>
            <a:ext cx="9074150" cy="792162"/>
          </a:xfrm>
          <a:prstGeom prst="roundRect">
            <a:avLst/>
          </a:prstGeom>
          <a:solidFill>
            <a:srgbClr val="66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a:solidFill>
                  <a:srgbClr val="000000"/>
                </a:solidFill>
              </a:rPr>
              <a:t>地方長官会議で出された意見</a:t>
            </a:r>
            <a:r>
              <a:rPr lang="en-US" altLang="ja-JP" sz="2400">
                <a:solidFill>
                  <a:srgbClr val="000000"/>
                </a:solidFill>
              </a:rPr>
              <a:t>(1936</a:t>
            </a:r>
            <a:r>
              <a:rPr lang="ja-JP" altLang="en-US" sz="2400">
                <a:solidFill>
                  <a:srgbClr val="000000"/>
                </a:solidFill>
              </a:rPr>
              <a:t>年</a:t>
            </a:r>
            <a:r>
              <a:rPr lang="en-US" altLang="ja-JP" sz="2400">
                <a:solidFill>
                  <a:srgbClr val="000000"/>
                </a:solidFill>
              </a:rPr>
              <a:t>)</a:t>
            </a:r>
          </a:p>
          <a:p>
            <a:pPr algn="ctr">
              <a:defRPr/>
            </a:pPr>
            <a:r>
              <a:rPr lang="en-US" altLang="ja-JP" sz="2000">
                <a:solidFill>
                  <a:srgbClr val="000000"/>
                </a:solidFill>
              </a:rPr>
              <a:t>Opinions Raised from Governors’ Meeting (1936)</a:t>
            </a:r>
          </a:p>
        </p:txBody>
      </p:sp>
      <p:sp>
        <p:nvSpPr>
          <p:cNvPr id="9" name="テキスト ボックス 8"/>
          <p:cNvSpPr txBox="1"/>
          <p:nvPr/>
        </p:nvSpPr>
        <p:spPr>
          <a:xfrm>
            <a:off x="128588" y="1125538"/>
            <a:ext cx="9648825" cy="5586412"/>
          </a:xfrm>
          <a:prstGeom prst="rect">
            <a:avLst/>
          </a:prstGeom>
          <a:noFill/>
          <a:ln w="38100" cmpd="dbl">
            <a:solidFill>
              <a:schemeClr val="accent1">
                <a:shade val="50000"/>
              </a:schemeClr>
            </a:solidFill>
          </a:ln>
        </p:spPr>
        <p:txBody>
          <a:bodyPr>
            <a:spAutoFit/>
          </a:bodyPr>
          <a:lstStyle/>
          <a:p>
            <a:pPr>
              <a:defRPr/>
            </a:pPr>
            <a:endParaRPr lang="en-US" altLang="ja-JP" dirty="0">
              <a:latin typeface="Arial" charset="0"/>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a:p>
            <a:pPr>
              <a:defRPr/>
            </a:pPr>
            <a:endParaRPr lang="en-US" altLang="ja-JP" sz="2000" dirty="0">
              <a:latin typeface="+mn-ea"/>
              <a:ea typeface="+mn-ea"/>
            </a:endParaRPr>
          </a:p>
        </p:txBody>
      </p:sp>
      <p:sp>
        <p:nvSpPr>
          <p:cNvPr id="43011" name="正方形/長方形 4"/>
          <p:cNvSpPr>
            <a:spLocks noChangeArrowheads="1"/>
          </p:cNvSpPr>
          <p:nvPr/>
        </p:nvSpPr>
        <p:spPr bwMode="auto">
          <a:xfrm>
            <a:off x="200025" y="1262063"/>
            <a:ext cx="9448800" cy="5226050"/>
          </a:xfrm>
          <a:prstGeom prst="rect">
            <a:avLst/>
          </a:prstGeom>
          <a:noFill/>
          <a:ln w="9525">
            <a:noFill/>
            <a:miter lim="800000"/>
            <a:headEnd/>
            <a:tailEnd/>
          </a:ln>
        </p:spPr>
        <p:txBody>
          <a:bodyPr>
            <a:spAutoFit/>
          </a:bodyPr>
          <a:lstStyle/>
          <a:p>
            <a:r>
              <a:rPr lang="en-US" altLang="ja-JP" sz="1600">
                <a:latin typeface="ＭＳ ゴシック" pitchFamily="49" charset="-128"/>
                <a:ea typeface="ＭＳ ゴシック" pitchFamily="49" charset="-128"/>
                <a:cs typeface="Courier New" pitchFamily="49" charset="0"/>
              </a:rPr>
              <a:t>     </a:t>
            </a:r>
            <a:r>
              <a:rPr lang="ja-JP" altLang="en-US" sz="1600">
                <a:latin typeface="ＭＳ ゴシック" pitchFamily="49" charset="-128"/>
                <a:ea typeface="ＭＳ ゴシック" pitchFamily="49" charset="-128"/>
                <a:cs typeface="Courier New" pitchFamily="49" charset="0"/>
              </a:rPr>
              <a:t>　　</a:t>
            </a:r>
            <a:r>
              <a:rPr lang="ja-JP" altLang="ja-JP" sz="1600">
                <a:latin typeface="ＭＳ ゴシック" pitchFamily="49" charset="-128"/>
                <a:ea typeface="ＭＳ ゴシック" pitchFamily="49" charset="-128"/>
                <a:cs typeface="Courier New" pitchFamily="49" charset="0"/>
              </a:rPr>
              <a:t>「行政機構改善ニ関スル意見」（</a:t>
            </a:r>
            <a:r>
              <a:rPr lang="en-US" altLang="ja-JP" sz="1600">
                <a:latin typeface="ＭＳ ゴシック" pitchFamily="49" charset="-128"/>
                <a:ea typeface="ＭＳ ゴシック" pitchFamily="49" charset="-128"/>
                <a:cs typeface="Courier New" pitchFamily="49" charset="0"/>
              </a:rPr>
              <a:t>1936</a:t>
            </a:r>
            <a:r>
              <a:rPr lang="ja-JP" altLang="en-US" sz="1600">
                <a:latin typeface="ＭＳ ゴシック" pitchFamily="49" charset="-128"/>
                <a:ea typeface="ＭＳ ゴシック" pitchFamily="49" charset="-128"/>
                <a:cs typeface="Courier New" pitchFamily="49" charset="0"/>
              </a:rPr>
              <a:t>年：地方長官会議）（抜粋）</a:t>
            </a:r>
          </a:p>
          <a:p>
            <a:pPr eaLnBrk="0" hangingPunct="0"/>
            <a:endParaRPr lang="en-US" altLang="ja-JP" sz="1600">
              <a:latin typeface="ＭＳ ゴシック" pitchFamily="49" charset="-128"/>
              <a:ea typeface="ＭＳ ゴシック" pitchFamily="49" charset="-128"/>
              <a:cs typeface="Courier New" pitchFamily="49" charset="0"/>
            </a:endParaRPr>
          </a:p>
          <a:p>
            <a:pPr eaLnBrk="0" hangingPunct="0"/>
            <a:r>
              <a:rPr lang="en-US" altLang="ja-JP" sz="1600">
                <a:latin typeface="ＭＳ ゴシック" pitchFamily="49" charset="-128"/>
                <a:ea typeface="ＭＳ ゴシック" pitchFamily="49" charset="-128"/>
                <a:cs typeface="Courier New" pitchFamily="49" charset="0"/>
              </a:rPr>
              <a:t>       </a:t>
            </a:r>
            <a:r>
              <a:rPr lang="ja-JP" altLang="en-US" sz="1600">
                <a:latin typeface="ＭＳ ゴシック" pitchFamily="49" charset="-128"/>
                <a:ea typeface="ＭＳ ゴシック" pitchFamily="49" charset="-128"/>
                <a:cs typeface="Courier New" pitchFamily="49" charset="0"/>
              </a:rPr>
              <a:t>　</a:t>
            </a:r>
            <a:r>
              <a:rPr lang="en-US" altLang="ja-JP" sz="1600">
                <a:latin typeface="ＭＳ ゴシック" pitchFamily="49" charset="-128"/>
                <a:ea typeface="ＭＳ ゴシック" pitchFamily="49" charset="-128"/>
                <a:cs typeface="Courier New" pitchFamily="49" charset="0"/>
              </a:rPr>
              <a:t> </a:t>
            </a:r>
            <a:r>
              <a:rPr lang="ja-JP" altLang="en-US" sz="1600">
                <a:latin typeface="ＭＳ ゴシック" pitchFamily="49" charset="-128"/>
                <a:ea typeface="ＭＳ ゴシック" pitchFamily="49" charset="-128"/>
                <a:cs typeface="Courier New" pitchFamily="49" charset="0"/>
              </a:rPr>
              <a:t>一　地方分権ノ拡充ヲ図ルコト</a:t>
            </a:r>
            <a:endParaRPr lang="en-US" altLang="ja-JP" sz="1600">
              <a:latin typeface="ＭＳ ゴシック" pitchFamily="49" charset="-128"/>
              <a:ea typeface="ＭＳ ゴシック" pitchFamily="49" charset="-128"/>
              <a:cs typeface="Courier New" pitchFamily="49" charset="0"/>
            </a:endParaRPr>
          </a:p>
          <a:p>
            <a:pPr eaLnBrk="0" hangingPunct="0"/>
            <a:endParaRPr lang="ja-JP" altLang="en-US" sz="1600">
              <a:latin typeface="ＭＳ ゴシック" pitchFamily="49" charset="-128"/>
              <a:ea typeface="ＭＳ ゴシック" pitchFamily="49" charset="-128"/>
              <a:cs typeface="Courier New" pitchFamily="49" charset="0"/>
            </a:endParaRPr>
          </a:p>
          <a:p>
            <a:pPr eaLnBrk="0" hangingPunct="0"/>
            <a:r>
              <a:rPr lang="ja-JP" altLang="en-US" sz="1600">
                <a:latin typeface="ＭＳ ゴシック" pitchFamily="49" charset="-128"/>
                <a:ea typeface="ＭＳ ゴシック" pitchFamily="49" charset="-128"/>
                <a:cs typeface="Courier New" pitchFamily="49" charset="0"/>
              </a:rPr>
              <a:t>      　　一　府県ヲ廃合シテ地方行政権ヲ拡大スルコト</a:t>
            </a:r>
            <a:endParaRPr lang="en-US" altLang="ja-JP" sz="1600">
              <a:latin typeface="ＭＳ ゴシック" pitchFamily="49" charset="-128"/>
              <a:ea typeface="ＭＳ ゴシック" pitchFamily="49" charset="-128"/>
              <a:cs typeface="Courier New" pitchFamily="49" charset="0"/>
            </a:endParaRPr>
          </a:p>
          <a:p>
            <a:pPr eaLnBrk="0" hangingPunct="0"/>
            <a:endParaRPr lang="ja-JP" altLang="en-US" sz="1600">
              <a:latin typeface="ＭＳ ゴシック" pitchFamily="49" charset="-128"/>
              <a:ea typeface="ＭＳ ゴシック" pitchFamily="49" charset="-128"/>
              <a:cs typeface="Courier New" pitchFamily="49" charset="0"/>
            </a:endParaRPr>
          </a:p>
          <a:p>
            <a:pPr eaLnBrk="0" hangingPunct="0"/>
            <a:r>
              <a:rPr lang="ja-JP" altLang="en-US" sz="1600">
                <a:latin typeface="ＭＳ ゴシック" pitchFamily="49" charset="-128"/>
                <a:ea typeface="ＭＳ ゴシック" pitchFamily="49" charset="-128"/>
                <a:cs typeface="Courier New" pitchFamily="49" charset="0"/>
              </a:rPr>
              <a:t>      　　一　中央省庁ノ権限ヲ努メテ地方庁ニ委譲スルコト</a:t>
            </a:r>
            <a:endParaRPr lang="en-US" altLang="ja-JP" sz="1600">
              <a:latin typeface="ＭＳ ゴシック" pitchFamily="49" charset="-128"/>
              <a:ea typeface="ＭＳ ゴシック" pitchFamily="49" charset="-128"/>
              <a:cs typeface="Courier New" pitchFamily="49" charset="0"/>
            </a:endParaRPr>
          </a:p>
          <a:p>
            <a:pPr eaLnBrk="0" hangingPunct="0"/>
            <a:endParaRPr lang="ja-JP" altLang="en-US" sz="1600">
              <a:latin typeface="ＭＳ ゴシック" pitchFamily="49" charset="-128"/>
              <a:ea typeface="ＭＳ ゴシック" pitchFamily="49" charset="-128"/>
              <a:cs typeface="Courier New" pitchFamily="49" charset="0"/>
            </a:endParaRPr>
          </a:p>
          <a:p>
            <a:pPr eaLnBrk="0" hangingPunct="0"/>
            <a:r>
              <a:rPr lang="ja-JP" altLang="en-US" sz="1600">
                <a:latin typeface="ＭＳ ゴシック" pitchFamily="49" charset="-128"/>
                <a:ea typeface="ＭＳ ゴシック" pitchFamily="49" charset="-128"/>
                <a:cs typeface="Courier New" pitchFamily="49" charset="0"/>
              </a:rPr>
              <a:t>     　　 一　主務大臣ノ認可、許可又ハ承認ヲ受クベキ事項ヲ整理シテ事務ノ簡捷ヲ図ルコト</a:t>
            </a:r>
            <a:endParaRPr lang="en-US" altLang="ja-JP" sz="1600">
              <a:latin typeface="ＭＳ ゴシック" pitchFamily="49" charset="-128"/>
              <a:ea typeface="ＭＳ ゴシック" pitchFamily="49" charset="-128"/>
              <a:cs typeface="Courier New" pitchFamily="49" charset="0"/>
            </a:endParaRPr>
          </a:p>
          <a:p>
            <a:pPr eaLnBrk="0" hangingPunct="0"/>
            <a:endParaRPr lang="en-US" altLang="ja-JP" sz="1600">
              <a:latin typeface="ＭＳ ゴシック" pitchFamily="49" charset="-128"/>
              <a:ea typeface="ＭＳ ゴシック" pitchFamily="49" charset="-128"/>
              <a:cs typeface="Courier New" pitchFamily="49" charset="0"/>
            </a:endParaRPr>
          </a:p>
          <a:p>
            <a:pPr eaLnBrk="0" hangingPunct="0"/>
            <a:r>
              <a:rPr lang="ja-JP" altLang="en-US" sz="1600">
                <a:latin typeface="ＭＳ ゴシック" pitchFamily="49" charset="-128"/>
                <a:ea typeface="ＭＳ ゴシック" pitchFamily="49" charset="-128"/>
                <a:cs typeface="Courier New" pitchFamily="49" charset="0"/>
              </a:rPr>
              <a:t>      　　一　内閣調査局ニ地方代表、地方庁官吏、市町村代表等ヲ参与セシムルコト</a:t>
            </a:r>
            <a:endParaRPr lang="en-US" altLang="ja-JP" sz="1600">
              <a:latin typeface="ＭＳ ゴシック" pitchFamily="49" charset="-128"/>
              <a:ea typeface="ＭＳ ゴシック" pitchFamily="49" charset="-128"/>
              <a:cs typeface="Courier New" pitchFamily="49" charset="0"/>
            </a:endParaRPr>
          </a:p>
          <a:p>
            <a:pPr eaLnBrk="0" hangingPunct="0"/>
            <a:endParaRPr lang="ja-JP" altLang="en-US" sz="1600">
              <a:latin typeface="ＭＳ ゴシック" pitchFamily="49" charset="-128"/>
              <a:ea typeface="ＭＳ ゴシック" pitchFamily="49" charset="-128"/>
              <a:cs typeface="Courier New" pitchFamily="49" charset="0"/>
            </a:endParaRPr>
          </a:p>
          <a:p>
            <a:pPr eaLnBrk="0" hangingPunct="0"/>
            <a:r>
              <a:rPr lang="ja-JP" altLang="en-US" sz="1600">
                <a:latin typeface="ＭＳ ゴシック" pitchFamily="49" charset="-128"/>
                <a:ea typeface="ＭＳ ゴシック" pitchFamily="49" charset="-128"/>
                <a:cs typeface="Courier New" pitchFamily="49" charset="0"/>
              </a:rPr>
              <a:t>      　　一　州庁ヲ設置シ各府県ノ国政事務ヲ地方的ニ統合聯絡セシムルコト</a:t>
            </a:r>
            <a:endParaRPr lang="en-US" altLang="ja-JP" sz="1600">
              <a:latin typeface="ＭＳ ゴシック" pitchFamily="49" charset="-128"/>
              <a:ea typeface="ＭＳ ゴシック" pitchFamily="49" charset="-128"/>
              <a:cs typeface="Courier New" pitchFamily="49" charset="0"/>
            </a:endParaRPr>
          </a:p>
          <a:p>
            <a:pPr eaLnBrk="0" hangingPunct="0"/>
            <a:endParaRPr lang="ja-JP" altLang="en-US" sz="1600">
              <a:latin typeface="ＭＳ ゴシック" pitchFamily="49" charset="-128"/>
              <a:ea typeface="ＭＳ ゴシック" pitchFamily="49" charset="-128"/>
              <a:cs typeface="Courier New" pitchFamily="49" charset="0"/>
            </a:endParaRPr>
          </a:p>
          <a:p>
            <a:pPr eaLnBrk="0" hangingPunct="0"/>
            <a:r>
              <a:rPr lang="ja-JP" altLang="en-US" sz="1600">
                <a:latin typeface="ＭＳ ゴシック" pitchFamily="49" charset="-128"/>
                <a:ea typeface="ＭＳ ゴシック" pitchFamily="49" charset="-128"/>
                <a:cs typeface="Courier New" pitchFamily="49" charset="0"/>
              </a:rPr>
              <a:t>      　　一　数府県ノ上ニ道庁ヲ置キ道長官ハ官選トシ現在ノ各省所属地方官庁ヲ之ニ併合</a:t>
            </a:r>
            <a:endParaRPr lang="en-US" altLang="ja-JP" sz="1600">
              <a:latin typeface="ＭＳ ゴシック" pitchFamily="49" charset="-128"/>
              <a:ea typeface="ＭＳ ゴシック" pitchFamily="49" charset="-128"/>
              <a:cs typeface="Courier New" pitchFamily="49" charset="0"/>
            </a:endParaRPr>
          </a:p>
          <a:p>
            <a:pPr eaLnBrk="0" hangingPunct="0"/>
            <a:r>
              <a:rPr lang="ja-JP" altLang="en-US" sz="1600">
                <a:latin typeface="ＭＳ ゴシック" pitchFamily="49" charset="-128"/>
                <a:ea typeface="ＭＳ ゴシック" pitchFamily="49" charset="-128"/>
                <a:cs typeface="Courier New" pitchFamily="49" charset="0"/>
              </a:rPr>
              <a:t>　　　　　　　スルト共ニ数府県聯合シテ施設スルヲ適当トスル事業ハ其ノ委託ニヨリ道ニ於</a:t>
            </a:r>
            <a:endParaRPr lang="en-US" altLang="ja-JP" sz="1600">
              <a:latin typeface="ＭＳ ゴシック" pitchFamily="49" charset="-128"/>
              <a:ea typeface="ＭＳ ゴシック" pitchFamily="49" charset="-128"/>
              <a:cs typeface="Courier New" pitchFamily="49" charset="0"/>
            </a:endParaRPr>
          </a:p>
          <a:p>
            <a:pPr eaLnBrk="0" hangingPunct="0"/>
            <a:r>
              <a:rPr lang="ja-JP" altLang="en-US" sz="1600">
                <a:latin typeface="ＭＳ ゴシック" pitchFamily="49" charset="-128"/>
                <a:ea typeface="ＭＳ ゴシック" pitchFamily="49" charset="-128"/>
                <a:cs typeface="Courier New" pitchFamily="49" charset="0"/>
              </a:rPr>
              <a:t>　　　　　　　テ経営シ、各種試験場、警察官練習所、特殊学級等ハ道ニ綜合設置スルコト　</a:t>
            </a:r>
          </a:p>
          <a:p>
            <a:pPr eaLnBrk="0" hangingPunct="0"/>
            <a:r>
              <a:rPr lang="ja-JP" altLang="en-US" sz="1600">
                <a:latin typeface="ＭＳ ゴシック" pitchFamily="49" charset="-128"/>
                <a:ea typeface="ＭＳ ゴシック" pitchFamily="49" charset="-128"/>
                <a:cs typeface="Courier New" pitchFamily="49" charset="0"/>
              </a:rPr>
              <a:t>        </a:t>
            </a:r>
            <a:endParaRPr lang="en-US" altLang="ja-JP" sz="1600">
              <a:latin typeface="ＭＳ ゴシック" pitchFamily="49" charset="-128"/>
              <a:ea typeface="ＭＳ ゴシック" pitchFamily="49" charset="-128"/>
              <a:cs typeface="Courier New" pitchFamily="49" charset="0"/>
            </a:endParaRPr>
          </a:p>
          <a:p>
            <a:pPr eaLnBrk="0" hangingPunct="0"/>
            <a:r>
              <a:rPr lang="en-US" altLang="ja-JP" sz="1600">
                <a:latin typeface="ＭＳ ゴシック" pitchFamily="49" charset="-128"/>
                <a:ea typeface="ＭＳ ゴシック" pitchFamily="49" charset="-128"/>
                <a:cs typeface="Courier New" pitchFamily="49" charset="0"/>
              </a:rPr>
              <a:t>      </a:t>
            </a:r>
            <a:r>
              <a:rPr lang="ja-JP" altLang="en-US" sz="1600">
                <a:latin typeface="ＭＳ ゴシック" pitchFamily="49" charset="-128"/>
                <a:ea typeface="ＭＳ ゴシック" pitchFamily="49" charset="-128"/>
                <a:cs typeface="Courier New" pitchFamily="49" charset="0"/>
              </a:rPr>
              <a:t>　　一　事情共通ナル数府県ニハ先ズ之ヲ綜合スル機関ヲ設ケ之ガ充実ヲ待テ府県ハ単</a:t>
            </a:r>
            <a:endParaRPr lang="en-US" altLang="ja-JP" sz="1600">
              <a:latin typeface="ＭＳ ゴシック" pitchFamily="49" charset="-128"/>
              <a:ea typeface="ＭＳ ゴシック" pitchFamily="49" charset="-128"/>
              <a:cs typeface="Courier New" pitchFamily="49" charset="0"/>
            </a:endParaRPr>
          </a:p>
          <a:p>
            <a:pPr eaLnBrk="0" hangingPunct="0"/>
            <a:r>
              <a:rPr lang="ja-JP" altLang="en-US" sz="1600">
                <a:latin typeface="ＭＳ ゴシック" pitchFamily="49" charset="-128"/>
                <a:ea typeface="ＭＳ ゴシック" pitchFamily="49" charset="-128"/>
                <a:cs typeface="Courier New" pitchFamily="49" charset="0"/>
              </a:rPr>
              <a:t>　　　　　　　ナル地方自治団体トシ（府県長ハ公選）其ノ数府県ヲ区域トスル地方ヲ以テ行</a:t>
            </a:r>
            <a:endParaRPr lang="en-US" altLang="ja-JP" sz="1600">
              <a:latin typeface="ＭＳ ゴシック" pitchFamily="49" charset="-128"/>
              <a:ea typeface="ＭＳ ゴシック" pitchFamily="49" charset="-128"/>
              <a:cs typeface="Courier New" pitchFamily="49" charset="0"/>
            </a:endParaRPr>
          </a:p>
          <a:p>
            <a:pPr eaLnBrk="0" hangingPunct="0"/>
            <a:r>
              <a:rPr lang="ja-JP" altLang="en-US" sz="1600">
                <a:latin typeface="ＭＳ ゴシック" pitchFamily="49" charset="-128"/>
                <a:ea typeface="ＭＳ ゴシック" pitchFamily="49" charset="-128"/>
                <a:cs typeface="Courier New" pitchFamily="49" charset="0"/>
              </a:rPr>
              <a:t>　　　　　　　政区画トスルコトヲ</a:t>
            </a:r>
          </a:p>
        </p:txBody>
      </p:sp>
      <p:sp>
        <p:nvSpPr>
          <p:cNvPr id="43012" name="スライド番号プレースホルダ 45"/>
          <p:cNvSpPr txBox="1">
            <a:spLocks/>
          </p:cNvSpPr>
          <p:nvPr/>
        </p:nvSpPr>
        <p:spPr bwMode="auto">
          <a:xfrm>
            <a:off x="7594600" y="6619875"/>
            <a:ext cx="2311400" cy="238125"/>
          </a:xfrm>
          <a:prstGeom prst="rect">
            <a:avLst/>
          </a:prstGeom>
          <a:noFill/>
          <a:ln w="9525">
            <a:noFill/>
            <a:miter lim="800000"/>
            <a:headEnd/>
            <a:tailEnd/>
          </a:ln>
        </p:spPr>
        <p:txBody>
          <a:bodyPr anchor="ctr"/>
          <a:lstStyle/>
          <a:p>
            <a:pPr algn="r"/>
            <a:fld id="{9B66AC16-B590-4206-A622-CC495BA3F471}" type="slidenum">
              <a:rPr lang="en-US" altLang="ja-JP" sz="1400">
                <a:solidFill>
                  <a:srgbClr val="000000"/>
                </a:solidFill>
              </a:rPr>
              <a:pPr algn="r"/>
              <a:t>8</a:t>
            </a:fld>
            <a:endParaRPr lang="en-US" altLang="ja-JP" sz="1400">
              <a:solidFill>
                <a:srgbClr val="000000"/>
              </a:solidFill>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66FF66">
            <a:alpha val="32000"/>
          </a:srgbClr>
        </a:solidFill>
        <a:ln>
          <a:no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7095</TotalTime>
  <Words>1958</Words>
  <Application>Microsoft Office PowerPoint</Application>
  <PresentationFormat>A4 210 x 297 mm</PresentationFormat>
  <Paragraphs>848</Paragraphs>
  <Slides>22</Slides>
  <Notes>10</Notes>
  <HiddenSlides>0</HiddenSlides>
  <MMClips>0</MMClips>
  <ScaleCrop>false</ScaleCrop>
  <HeadingPairs>
    <vt:vector size="6" baseType="variant">
      <vt:variant>
        <vt:lpstr>テーマ</vt:lpstr>
      </vt:variant>
      <vt:variant>
        <vt:i4>2</vt:i4>
      </vt:variant>
      <vt:variant>
        <vt:lpstr>埋め込まれた OLE サーバー</vt:lpstr>
      </vt:variant>
      <vt:variant>
        <vt:i4>1</vt:i4>
      </vt:variant>
      <vt:variant>
        <vt:lpstr>スライド タイトル</vt:lpstr>
      </vt:variant>
      <vt:variant>
        <vt:i4>22</vt:i4>
      </vt:variant>
    </vt:vector>
  </HeadingPairs>
  <TitlesOfParts>
    <vt:vector size="25" baseType="lpstr">
      <vt:lpstr>Office テーマ</vt:lpstr>
      <vt:lpstr>標準デザイン</vt:lpstr>
      <vt:lpstr>Worksheet</vt:lpstr>
      <vt:lpstr>地方分権のこれまでと今後 Past, Present and Future of Decentralization</vt:lpstr>
      <vt:lpstr>スライド 1</vt:lpstr>
      <vt:lpstr>スライド 2</vt:lpstr>
      <vt:lpstr>スライド 3</vt:lpstr>
      <vt:lpstr>スライド 4</vt:lpstr>
      <vt:lpstr>スライド 5</vt:lpstr>
      <vt:lpstr>スライド 6</vt:lpstr>
      <vt:lpstr>スライド 7</vt:lpstr>
      <vt:lpstr>スライド 8</vt:lpstr>
      <vt:lpstr>スライド 9</vt:lpstr>
      <vt:lpstr>スライド 10</vt:lpstr>
      <vt:lpstr>スライド 11</vt:lpstr>
      <vt:lpstr>スライド 12</vt:lpstr>
      <vt:lpstr>スライド 13</vt:lpstr>
      <vt:lpstr>スライド 14</vt:lpstr>
      <vt:lpstr>スライド 15</vt:lpstr>
      <vt:lpstr>スライド 16</vt:lpstr>
      <vt:lpstr>スライド 17</vt:lpstr>
      <vt:lpstr>スライド 18</vt:lpstr>
      <vt:lpstr>スライド 19</vt:lpstr>
      <vt:lpstr>スライド 20</vt:lpstr>
      <vt:lpstr>スライド 21</vt:lpstr>
    </vt:vector>
  </TitlesOfParts>
  <Company>総務省</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地方分権の推進について</dc:title>
  <dc:creator>総務省</dc:creator>
  <cp:lastModifiedBy> </cp:lastModifiedBy>
  <cp:revision>864</cp:revision>
  <dcterms:created xsi:type="dcterms:W3CDTF">2004-11-09T07:04:20Z</dcterms:created>
  <dcterms:modified xsi:type="dcterms:W3CDTF">2011-12-08T04:21:11Z</dcterms:modified>
</cp:coreProperties>
</file>