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1c8361cf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1c8361cf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Japanese US “hafu” mixed-race Japanese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Returned to Japan in 2015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Discovering the hafu community → this photo → Hafu2Hafu workshop →  finally found a family/community I belonged in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Hafu Japanese FB group (6000+ members) -- didn’t feel comfortable asking questions that apply to women, didn’t feel comfortable with parents in the group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c8361cf0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1c8361cf0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c8361cf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1c8361cf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Hafu Ladies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Realized no group for just women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If you don’t see the community you want, create it yourself.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Started as more of a joshikai type group - talking about makeup, fashion, etc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c8361cf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c8361cf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c8361cf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1c8361cf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c8361cf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1c8361cf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240030"/>
            <a:ext cx="7136700" cy="15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Hafu Ladies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ハーフ　レディース</a:t>
            </a:r>
            <a:endParaRPr sz="26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カタルド　ニーナ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創立者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180975"/>
            <a:ext cx="4183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ハーフ：日本（母）米国（父）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東京生まれ、米国育ち(2000~)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2015年：東京に帰国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2017年：</a:t>
            </a:r>
            <a:r>
              <a:rPr lang="en" sz="1500"/>
              <a:t>ハーフのコミュニティに出会う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2018</a:t>
            </a:r>
            <a:r>
              <a:rPr lang="en" sz="1500"/>
              <a:t>年：Hafu Ladies のグループを創立する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500" y="1206025"/>
            <a:ext cx="4336804" cy="325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077700" y="814800"/>
            <a:ext cx="49671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なぜHafu Ladiesのような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コミュニティが必要？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21500" y="2490750"/>
            <a:ext cx="8960700" cy="24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安心・安全な場	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女性だけの場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サポート	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友達作り	共通点のある仲間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団結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　</a:t>
            </a:r>
            <a:r>
              <a:rPr lang="en" sz="2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信用・信頼 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エンパワーメント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日本社会に私たちの存在・気持ちを理解してもらうため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始まり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81400"/>
            <a:ext cx="39654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2018年11</a:t>
            </a:r>
            <a:r>
              <a:rPr lang="en" sz="1500"/>
              <a:t>月に設立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Facebookにてプライベートグループ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現在世界中にメンバーが1,030名</a:t>
            </a:r>
            <a:endParaRPr i="1" sz="11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</a:rPr>
              <a:t>「Hafu Ladies(ハーフレディーズ)は、世界中のハーフ・ミックス日本人、日系人女性のためのコミュニティです。このグループでは安心・安全に自分たちのアイデンティティに</a:t>
            </a: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</a:rPr>
              <a:t>プライドを持てること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</a:rPr>
              <a:t>、自分たちと他の人々に教育の</a:t>
            </a: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</a:rPr>
              <a:t>機会を与えること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</a:rPr>
              <a:t>、そして</a:t>
            </a: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</a:rPr>
              <a:t>自信を持って力強く生きていく道を作ること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</a:rPr>
              <a:t>を大切にしています。」</a:t>
            </a:r>
            <a:endParaRPr sz="11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“Hafu Ladies is a worldwide community for mixed-Japanese womxn. Our goal is to create a safe space for womxn to </a:t>
            </a:r>
            <a:r>
              <a:rPr b="1"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embrace</a:t>
            </a:r>
            <a:r>
              <a:rPr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our identities, </a:t>
            </a:r>
            <a:r>
              <a:rPr b="1"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educate</a:t>
            </a:r>
            <a:r>
              <a:rPr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ourselves and others, and to live </a:t>
            </a:r>
            <a:r>
              <a:rPr b="1"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empower</a:t>
            </a:r>
            <a:r>
              <a:rPr i="1" lang="en" sz="11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ed lives.”</a:t>
            </a:r>
            <a:endParaRPr sz="11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1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1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1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774963"/>
            <a:ext cx="3593578" cy="359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362" y="2499688"/>
            <a:ext cx="2521276" cy="252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5499" l="0" r="0" t="0"/>
          <a:stretch/>
        </p:blipFill>
        <p:spPr>
          <a:xfrm>
            <a:off x="6258125" y="2521273"/>
            <a:ext cx="2622200" cy="247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50" y="2499700"/>
            <a:ext cx="2521276" cy="25212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2187075" y="773950"/>
            <a:ext cx="5147700" cy="12987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イベント　(ディスカッション、運動、気楽、音楽など）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Hafu &amp; Friends イベント</a:t>
            </a:r>
            <a:endParaRPr>
              <a:solidFill>
                <a:schemeClr val="dk2"/>
              </a:solidFill>
              <a:highlight>
                <a:srgbClr val="43434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メンタリング　サポート・プログラム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サブ（小）グループ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私たちのグループを日本と繋げる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363525"/>
            <a:ext cx="4644600" cy="33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インタビュー、演説、イベントに参加する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ハーフの子を持つ親のサポートネットワークを立ち上げる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ダイバーシティに関してのワークショップを学校や会社で行う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各地域に住むハーフ・ミックスの人や家族のサポート活動を考える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50" y="1152425"/>
            <a:ext cx="4090470" cy="27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9150" y="4064425"/>
            <a:ext cx="1975832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525" y="4014325"/>
            <a:ext cx="2429698" cy="8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6">
            <a:alphaModFix/>
          </a:blip>
          <a:srcRect b="6515" l="8637" r="7987" t="0"/>
          <a:stretch/>
        </p:blipFill>
        <p:spPr>
          <a:xfrm>
            <a:off x="5047312" y="3961934"/>
            <a:ext cx="921625" cy="91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7">
            <a:alphaModFix/>
          </a:blip>
          <a:srcRect b="2538" l="7834" r="0" t="1657"/>
          <a:stretch/>
        </p:blipFill>
        <p:spPr>
          <a:xfrm>
            <a:off x="846775" y="3948638"/>
            <a:ext cx="921625" cy="9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65500" y="724200"/>
            <a:ext cx="4045200" cy="69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ありがとうございました</a:t>
            </a:r>
            <a:r>
              <a:rPr lang="en" sz="2600"/>
              <a:t>!</a:t>
            </a:r>
            <a:endParaRPr sz="2600"/>
          </a:p>
        </p:txBody>
      </p: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Nina Cataldo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Website: www.ninamcataldo.com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Hafu Ladies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Website: www.hafuladies.com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Instagram: @hafuladies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962" y="1557000"/>
            <a:ext cx="2862295" cy="286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