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7"/>
  </p:notesMasterIdLst>
  <p:sldIdLst>
    <p:sldId id="256" r:id="rId2"/>
    <p:sldId id="263" r:id="rId3"/>
    <p:sldId id="261" r:id="rId4"/>
    <p:sldId id="368" r:id="rId5"/>
    <p:sldId id="262" r:id="rId6"/>
    <p:sldId id="260" r:id="rId7"/>
    <p:sldId id="343" r:id="rId8"/>
    <p:sldId id="264" r:id="rId9"/>
    <p:sldId id="286" r:id="rId10"/>
    <p:sldId id="287" r:id="rId11"/>
    <p:sldId id="288" r:id="rId12"/>
    <p:sldId id="289" r:id="rId13"/>
    <p:sldId id="265" r:id="rId14"/>
    <p:sldId id="266" r:id="rId15"/>
    <p:sldId id="308" r:id="rId16"/>
    <p:sldId id="344" r:id="rId17"/>
    <p:sldId id="309" r:id="rId18"/>
    <p:sldId id="371" r:id="rId19"/>
    <p:sldId id="312" r:id="rId20"/>
    <p:sldId id="310" r:id="rId21"/>
    <p:sldId id="311" r:id="rId22"/>
    <p:sldId id="367" r:id="rId23"/>
    <p:sldId id="369" r:id="rId24"/>
    <p:sldId id="372" r:id="rId25"/>
    <p:sldId id="373" r:id="rId26"/>
    <p:sldId id="313" r:id="rId27"/>
    <p:sldId id="374" r:id="rId28"/>
    <p:sldId id="375" r:id="rId29"/>
    <p:sldId id="376" r:id="rId30"/>
    <p:sldId id="314" r:id="rId31"/>
    <p:sldId id="377" r:id="rId32"/>
    <p:sldId id="378" r:id="rId33"/>
    <p:sldId id="345" r:id="rId34"/>
    <p:sldId id="315" r:id="rId35"/>
    <p:sldId id="316" r:id="rId36"/>
    <p:sldId id="349" r:id="rId37"/>
    <p:sldId id="379" r:id="rId38"/>
    <p:sldId id="346" r:id="rId39"/>
    <p:sldId id="317" r:id="rId40"/>
    <p:sldId id="318" r:id="rId41"/>
    <p:sldId id="381" r:id="rId42"/>
    <p:sldId id="380" r:id="rId43"/>
    <p:sldId id="319" r:id="rId44"/>
    <p:sldId id="320" r:id="rId45"/>
    <p:sldId id="321" r:id="rId46"/>
    <p:sldId id="322" r:id="rId47"/>
    <p:sldId id="323" r:id="rId48"/>
    <p:sldId id="324" r:id="rId49"/>
    <p:sldId id="325" r:id="rId50"/>
    <p:sldId id="370" r:id="rId51"/>
    <p:sldId id="330" r:id="rId52"/>
    <p:sldId id="331" r:id="rId53"/>
    <p:sldId id="332" r:id="rId54"/>
    <p:sldId id="350" r:id="rId55"/>
    <p:sldId id="351" r:id="rId56"/>
    <p:sldId id="362" r:id="rId57"/>
    <p:sldId id="366" r:id="rId58"/>
    <p:sldId id="363" r:id="rId59"/>
    <p:sldId id="382" r:id="rId60"/>
    <p:sldId id="333" r:id="rId61"/>
    <p:sldId id="334" r:id="rId62"/>
    <p:sldId id="335" r:id="rId63"/>
    <p:sldId id="337" r:id="rId64"/>
    <p:sldId id="338" r:id="rId65"/>
    <p:sldId id="361" r:id="rId66"/>
  </p:sldIdLst>
  <p:sldSz cx="9144000" cy="6858000" type="screen4x3"/>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Jane Pincher" initials="LJP" lastIdx="13" clrIdx="0">
    <p:extLst>
      <p:ext uri="{19B8F6BF-5375-455C-9EA6-DF929625EA0E}">
        <p15:presenceInfo xmlns:p15="http://schemas.microsoft.com/office/powerpoint/2012/main" userId="S-1-5-21-343689679-706990319-79323876-676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740074"/>
    <a:srgbClr val="AA00AA"/>
    <a:srgbClr val="7E007E"/>
    <a:srgbClr val="FF0000"/>
    <a:srgbClr val="2B6F4F"/>
    <a:srgbClr val="FF6600"/>
    <a:srgbClr val="70AD47"/>
    <a:srgbClr val="000000"/>
    <a:srgbClr val="5959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autoAdjust="0"/>
    <p:restoredTop sz="86272" autoAdjust="0"/>
  </p:normalViewPr>
  <p:slideViewPr>
    <p:cSldViewPr snapToGrid="0">
      <p:cViewPr varScale="1">
        <p:scale>
          <a:sx n="70" d="100"/>
          <a:sy n="70" d="100"/>
        </p:scale>
        <p:origin x="1733"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B62E960B-B1F3-47D1-B791-F3D700BFBE09}" type="datetimeFigureOut">
              <a:rPr kumimoji="1" lang="ja-JP" altLang="en-US" smtClean="0"/>
              <a:t>2023/3/17</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8F7A031A-C06B-4445-ADB4-58CA9EB5801C}" type="slidenum">
              <a:rPr kumimoji="1" lang="ja-JP" altLang="en-US" smtClean="0"/>
              <a:t>‹#›</a:t>
            </a:fld>
            <a:endParaRPr kumimoji="1" lang="ja-JP" altLang="en-US"/>
          </a:p>
        </p:txBody>
      </p:sp>
    </p:spTree>
    <p:extLst>
      <p:ext uri="{BB962C8B-B14F-4D97-AF65-F5344CB8AC3E}">
        <p14:creationId xmlns:p14="http://schemas.microsoft.com/office/powerpoint/2010/main" val="367382507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（ノート部分には講習会に関する発言概要や、講師に向けたポイントを記載しております）</a:t>
            </a:r>
            <a:endParaRPr kumimoji="1" lang="en-US" altLang="ja-JP" dirty="0"/>
          </a:p>
          <a:p>
            <a:r>
              <a:rPr lang="ja-JP" altLang="en-US" dirty="0">
                <a:latin typeface="Arial" pitchFamily="34" charset="0"/>
              </a:rPr>
              <a:t>・みなさんこんにちは、本日の講師を務めさせていただきます○○の○○です。</a:t>
            </a:r>
            <a:endParaRPr lang="en-US" altLang="ja-JP" dirty="0">
              <a:latin typeface="Arial" pitchFamily="34" charset="0"/>
            </a:endParaRPr>
          </a:p>
          <a:p>
            <a:r>
              <a:rPr lang="ja-JP" altLang="en-US" dirty="0">
                <a:latin typeface="Arial" pitchFamily="34" charset="0"/>
              </a:rPr>
              <a:t>・これよりマイ・タイムライン講習会を始めさせていただきます。</a:t>
            </a:r>
            <a:endParaRPr lang="en-US" altLang="ja-JP" dirty="0">
              <a:latin typeface="Arial" pitchFamily="34" charset="0"/>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a:t>
            </a:fld>
            <a:endParaRPr kumimoji="1" lang="ja-JP" altLang="en-US"/>
          </a:p>
        </p:txBody>
      </p:sp>
    </p:spTree>
    <p:extLst>
      <p:ext uri="{BB962C8B-B14F-4D97-AF65-F5344CB8AC3E}">
        <p14:creationId xmlns:p14="http://schemas.microsoft.com/office/powerpoint/2010/main" val="2412149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・台風が近くなると、強い雨が降り、川の水が増えます。</a:t>
            </a:r>
            <a:endParaRPr kumimoji="1" lang="en-US" altLang="ja-JP" dirty="0"/>
          </a:p>
          <a:p>
            <a:r>
              <a:rPr kumimoji="1" lang="ja-JP" altLang="en-US" dirty="0"/>
              <a:t>・遠いところで降った雨の水が流れてきて、川の水が増えることもあります。</a:t>
            </a:r>
            <a:endParaRPr kumimoji="1" lang="en-US" altLang="ja-JP" dirty="0"/>
          </a:p>
          <a:p>
            <a:r>
              <a:rPr kumimoji="1" lang="ja-JP" altLang="en-US" dirty="0"/>
              <a:t>・洪水が起こる前に安全なところに逃げることが必要です。</a:t>
            </a:r>
            <a:endParaRPr kumimoji="1" lang="en-US" altLang="ja-JP" dirty="0"/>
          </a:p>
          <a:p>
            <a:r>
              <a:rPr kumimoji="1" lang="ja-JP" altLang="en-US" dirty="0"/>
              <a:t>・川の水の高さを見ながら、安全に逃げるために準備をして、逃げましょう。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10</a:t>
            </a:fld>
            <a:endParaRPr kumimoji="1" lang="ja-JP" altLang="en-US"/>
          </a:p>
        </p:txBody>
      </p:sp>
    </p:spTree>
    <p:extLst>
      <p:ext uri="{BB962C8B-B14F-4D97-AF65-F5344CB8AC3E}">
        <p14:creationId xmlns:p14="http://schemas.microsoft.com/office/powerpoint/2010/main" val="153105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・洪水が起こってしまうと、逃げることができなくなります。</a:t>
            </a:r>
            <a:endParaRPr kumimoji="1" lang="en-US" altLang="ja-JP" dirty="0"/>
          </a:p>
          <a:p>
            <a:r>
              <a:rPr kumimoji="1" lang="ja-JP" altLang="en-US" dirty="0"/>
              <a:t>・川の水があふれるまでに、安全に逃げることが大切です。</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11</a:t>
            </a:fld>
            <a:endParaRPr kumimoji="1" lang="ja-JP" altLang="en-US"/>
          </a:p>
        </p:txBody>
      </p:sp>
    </p:spTree>
    <p:extLst>
      <p:ext uri="{BB962C8B-B14F-4D97-AF65-F5344CB8AC3E}">
        <p14:creationId xmlns:p14="http://schemas.microsoft.com/office/powerpoint/2010/main" val="7884016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・台風が発生してから洪水が起こるまで、５日～３日くらいの時間があります。</a:t>
            </a:r>
            <a:endParaRPr kumimoji="1" lang="en-US" altLang="ja-JP" dirty="0"/>
          </a:p>
          <a:p>
            <a:r>
              <a:rPr kumimoji="1" lang="ja-JP" altLang="en-US" dirty="0"/>
              <a:t>・その時間に何をするかを考えておくと、自分や大切な人が安全に逃げることができます。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12</a:t>
            </a:fld>
            <a:endParaRPr kumimoji="1" lang="ja-JP" altLang="en-US"/>
          </a:p>
        </p:txBody>
      </p:sp>
    </p:spTree>
    <p:extLst>
      <p:ext uri="{BB962C8B-B14F-4D97-AF65-F5344CB8AC3E}">
        <p14:creationId xmlns:p14="http://schemas.microsoft.com/office/powerpoint/2010/main" val="3281560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・マイ・タイムラインとは、　洪水が起こりそうなときに、安全に逃げるための資料です。</a:t>
            </a:r>
            <a:endParaRPr kumimoji="1" lang="en-US" altLang="ja-JP" dirty="0"/>
          </a:p>
          <a:p>
            <a:r>
              <a:rPr kumimoji="1" lang="ja-JP" altLang="en-US" dirty="0"/>
              <a:t>・今日は、みんなでマイ・タイムラインを作りましょう。</a:t>
            </a:r>
            <a:endParaRPr kumimoji="1" lang="en-US" altLang="ja-JP" dirty="0"/>
          </a:p>
          <a:p>
            <a:endParaRPr kumimoji="1" lang="en-US" altLang="ja-JP" dirty="0"/>
          </a:p>
          <a:p>
            <a:r>
              <a:rPr kumimoji="1" lang="ja-JP" altLang="en-US" dirty="0"/>
              <a:t>■外国人のための多言語防災ビデオ～マイ・タイムラインとは～</a:t>
            </a:r>
            <a:endParaRPr kumimoji="1" lang="en-US" altLang="ja-JP" dirty="0"/>
          </a:p>
          <a:p>
            <a:r>
              <a:rPr kumimoji="1" lang="en-US" altLang="ja-JP" dirty="0"/>
              <a:t>https://www.youtube.com/watch?v=bgiwMMd2-04</a:t>
            </a:r>
          </a:p>
          <a:p>
            <a:r>
              <a:rPr kumimoji="1" lang="en-US" altLang="ja-JP" dirty="0"/>
              <a:t>06:10</a:t>
            </a:r>
            <a:r>
              <a:rPr kumimoji="1" lang="ja-JP" altLang="en-US" dirty="0"/>
              <a:t>～</a:t>
            </a:r>
            <a:r>
              <a:rPr kumimoji="1" lang="en-US" altLang="ja-JP" dirty="0"/>
              <a:t>09:25</a:t>
            </a:r>
            <a:r>
              <a:rPr kumimoji="1" lang="ja-JP" altLang="en-US" dirty="0"/>
              <a:t>⇒チャプター３：マイ・タイムラインについて</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13</a:t>
            </a:fld>
            <a:endParaRPr kumimoji="1" lang="ja-JP" altLang="en-US"/>
          </a:p>
        </p:txBody>
      </p:sp>
    </p:spTree>
    <p:extLst>
      <p:ext uri="{BB962C8B-B14F-4D97-AF65-F5344CB8AC3E}">
        <p14:creationId xmlns:p14="http://schemas.microsoft.com/office/powerpoint/2010/main" val="79562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・マイタイムラインを作る順番は、</a:t>
            </a:r>
            <a:endParaRPr kumimoji="1" lang="en-US" altLang="ja-JP" dirty="0"/>
          </a:p>
          <a:p>
            <a:r>
              <a:rPr kumimoji="1" lang="ja-JP" altLang="en-US" dirty="0"/>
              <a:t>　「①川の水があふれた時の危険を調べる」</a:t>
            </a:r>
            <a:endParaRPr kumimoji="1" lang="en-US" altLang="ja-JP" dirty="0"/>
          </a:p>
          <a:p>
            <a:r>
              <a:rPr kumimoji="1" lang="ja-JP" altLang="en-US" dirty="0"/>
              <a:t>　「②逃げる準備を考える」</a:t>
            </a:r>
            <a:endParaRPr kumimoji="1" lang="en-US" altLang="ja-JP" dirty="0"/>
          </a:p>
          <a:p>
            <a:r>
              <a:rPr kumimoji="1" lang="ja-JP" altLang="en-US" dirty="0"/>
              <a:t>　「③逃げるところを考える」</a:t>
            </a:r>
            <a:endParaRPr kumimoji="1" lang="en-US" altLang="ja-JP" dirty="0"/>
          </a:p>
          <a:p>
            <a:r>
              <a:rPr kumimoji="1" lang="ja-JP" altLang="en-US" dirty="0"/>
              <a:t>　「④マイ・タイムラインをつくる」　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・まずは、①～③をやりましょう。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14</a:t>
            </a:fld>
            <a:endParaRPr kumimoji="1" lang="ja-JP" altLang="en-US"/>
          </a:p>
        </p:txBody>
      </p:sp>
    </p:spTree>
    <p:extLst>
      <p:ext uri="{BB962C8B-B14F-4D97-AF65-F5344CB8AC3E}">
        <p14:creationId xmlns:p14="http://schemas.microsoft.com/office/powerpoint/2010/main" val="1834548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・これから、３つのことを調べます。</a:t>
            </a:r>
          </a:p>
          <a:p>
            <a:r>
              <a:rPr lang="ja-JP" altLang="en-US" dirty="0">
                <a:ea typeface="ＭＳ Ｐゴシック"/>
                <a:cs typeface="Calibri"/>
              </a:rPr>
              <a:t>①洪水が起きたときの危険</a:t>
            </a:r>
          </a:p>
          <a:p>
            <a:r>
              <a:rPr lang="ja-JP" altLang="en-US" dirty="0">
                <a:ea typeface="ＭＳ Ｐゴシック"/>
                <a:cs typeface="Calibri"/>
              </a:rPr>
              <a:t>②逃げる準備</a:t>
            </a:r>
            <a:endParaRPr lang="en-US" altLang="ja-JP" dirty="0">
              <a:ea typeface="ＭＳ Ｐゴシック"/>
              <a:cs typeface="Calibri"/>
            </a:endParaRPr>
          </a:p>
          <a:p>
            <a:r>
              <a:rPr lang="ja-JP" altLang="en-US" dirty="0">
                <a:ea typeface="ＭＳ Ｐゴシック"/>
                <a:cs typeface="Calibri"/>
              </a:rPr>
              <a:t>③逃げるところ</a:t>
            </a:r>
            <a:endParaRPr lang="en-US" altLang="ja-JP" dirty="0">
              <a:ea typeface="ＭＳ Ｐゴシック"/>
              <a:cs typeface="Calibri"/>
            </a:endParaRPr>
          </a:p>
          <a:p>
            <a:r>
              <a:rPr lang="ja-JP" altLang="en-US" dirty="0">
                <a:ea typeface="ＭＳ Ｐゴシック"/>
                <a:cs typeface="Calibri"/>
              </a:rPr>
              <a:t>・まずは、①洪水が起きた時の危険を調べましょう。</a:t>
            </a:r>
          </a:p>
          <a:p>
            <a:endParaRPr lang="ja-JP" altLang="en-US" dirty="0">
              <a:ea typeface="ＭＳ Ｐゴシック"/>
              <a:cs typeface="Calibri"/>
            </a:endParaRPr>
          </a:p>
          <a:p>
            <a:endParaRPr lang="ja-JP" altLang="en-US"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15</a:t>
            </a:fld>
            <a:endParaRPr kumimoji="1" lang="ja-JP" altLang="en-US"/>
          </a:p>
        </p:txBody>
      </p:sp>
    </p:spTree>
    <p:extLst>
      <p:ext uri="{BB962C8B-B14F-4D97-AF65-F5344CB8AC3E}">
        <p14:creationId xmlns:p14="http://schemas.microsoft.com/office/powerpoint/2010/main" val="26795917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・これから、３つのことを調べます。</a:t>
            </a:r>
          </a:p>
          <a:p>
            <a:r>
              <a:rPr lang="ja-JP" altLang="en-US" dirty="0">
                <a:ea typeface="ＭＳ Ｐゴシック"/>
                <a:cs typeface="Calibri"/>
              </a:rPr>
              <a:t>①洪水が起きたときの危険</a:t>
            </a:r>
          </a:p>
          <a:p>
            <a:r>
              <a:rPr lang="ja-JP" altLang="en-US" dirty="0">
                <a:ea typeface="ＭＳ Ｐゴシック"/>
                <a:cs typeface="Calibri"/>
              </a:rPr>
              <a:t>②逃げる準備</a:t>
            </a:r>
            <a:endParaRPr lang="en-US" altLang="ja-JP" dirty="0">
              <a:ea typeface="ＭＳ Ｐゴシック"/>
              <a:cs typeface="Calibri"/>
            </a:endParaRPr>
          </a:p>
          <a:p>
            <a:r>
              <a:rPr lang="ja-JP" altLang="en-US" dirty="0">
                <a:ea typeface="ＭＳ Ｐゴシック"/>
                <a:cs typeface="Calibri"/>
              </a:rPr>
              <a:t>③逃げるところ</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・まずは、①洪水が起きた時の危険を調べましょう。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16</a:t>
            </a:fld>
            <a:endParaRPr kumimoji="1" lang="ja-JP" altLang="en-US"/>
          </a:p>
        </p:txBody>
      </p:sp>
    </p:spTree>
    <p:extLst>
      <p:ext uri="{BB962C8B-B14F-4D97-AF65-F5344CB8AC3E}">
        <p14:creationId xmlns:p14="http://schemas.microsoft.com/office/powerpoint/2010/main" val="676456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・洪水が起きたとき</a:t>
            </a:r>
            <a:r>
              <a:rPr lang="ja-JP" dirty="0">
                <a:ea typeface="ＭＳ Ｐゴシック"/>
              </a:rPr>
              <a:t>の危険は、</a:t>
            </a:r>
            <a:r>
              <a:rPr lang="ja-JP" altLang="en-US" dirty="0">
                <a:ea typeface="ＭＳ Ｐゴシック"/>
              </a:rPr>
              <a:t>右上に「Ａ」と書いてある「</a:t>
            </a:r>
            <a:r>
              <a:rPr lang="ja-JP" dirty="0">
                <a:ea typeface="ＭＳ Ｐゴシック"/>
              </a:rPr>
              <a:t>チェックシート</a:t>
            </a:r>
            <a:r>
              <a:rPr lang="ja-JP" altLang="en-US" dirty="0">
                <a:ea typeface="ＭＳ Ｐゴシック"/>
              </a:rPr>
              <a:t>」</a:t>
            </a:r>
            <a:r>
              <a:rPr lang="ja-JP" dirty="0">
                <a:ea typeface="ＭＳ Ｐゴシック"/>
              </a:rPr>
              <a:t>を</a:t>
            </a:r>
            <a:r>
              <a:rPr lang="ja-JP" altLang="en-US" dirty="0">
                <a:ea typeface="ＭＳ Ｐゴシック"/>
              </a:rPr>
              <a:t>使</a:t>
            </a:r>
            <a:r>
              <a:rPr lang="ja-JP" dirty="0">
                <a:ea typeface="ＭＳ Ｐゴシック"/>
              </a:rPr>
              <a:t>って</a:t>
            </a:r>
            <a:r>
              <a:rPr lang="ja-JP" altLang="en-US" dirty="0">
                <a:ea typeface="ＭＳ Ｐゴシック"/>
              </a:rPr>
              <a:t>調</a:t>
            </a:r>
            <a:r>
              <a:rPr lang="ja-JP" dirty="0">
                <a:ea typeface="ＭＳ Ｐゴシック"/>
              </a:rPr>
              <a:t>べます</a:t>
            </a:r>
            <a:r>
              <a:rPr lang="ja-JP" altLang="en-US" dirty="0">
                <a:ea typeface="ＭＳ Ｐゴシック"/>
              </a:rPr>
              <a:t>。</a:t>
            </a:r>
            <a:endParaRPr lang="en-US" altLang="ja-JP" dirty="0">
              <a:ea typeface="ＭＳ Ｐゴシック"/>
              <a:cs typeface="Calibri"/>
            </a:endParaRPr>
          </a:p>
          <a:p>
            <a:r>
              <a:rPr lang="ja-JP" altLang="en-US" dirty="0">
                <a:ea typeface="ＭＳ Ｐゴシック"/>
                <a:cs typeface="Calibri"/>
              </a:rPr>
              <a:t>・資料Ａのチェックシート</a:t>
            </a:r>
            <a:r>
              <a:rPr lang="ja-JP" dirty="0">
                <a:ea typeface="ＭＳ Ｐゴシック"/>
                <a:cs typeface="Calibri"/>
              </a:rPr>
              <a:t>を準備してください</a:t>
            </a:r>
            <a:r>
              <a:rPr lang="ja-JP" altLang="en-US" dirty="0">
                <a:ea typeface="ＭＳ Ｐゴシック"/>
                <a:cs typeface="Calibri"/>
              </a:rPr>
              <a:t>。</a:t>
            </a:r>
            <a:endParaRPr lang="en-US" altLang="ja-JP" dirty="0">
              <a:ea typeface="ＭＳ Ｐゴシック"/>
              <a:cs typeface="Calibri"/>
            </a:endParaRPr>
          </a:p>
          <a:p>
            <a:r>
              <a:rPr lang="ja-JP" altLang="en-US" dirty="0">
                <a:ea typeface="ＭＳ Ｐゴシック"/>
                <a:cs typeface="Calibri"/>
              </a:rPr>
              <a:t>・まず、浸水深という、「あふれた川の水が来る高さ」を確認して書き込みます。</a:t>
            </a:r>
            <a:endParaRPr 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17</a:t>
            </a:fld>
            <a:endParaRPr kumimoji="1" lang="ja-JP" altLang="en-US"/>
          </a:p>
        </p:txBody>
      </p:sp>
    </p:spTree>
    <p:extLst>
      <p:ext uri="{BB962C8B-B14F-4D97-AF65-F5344CB8AC3E}">
        <p14:creationId xmlns:p14="http://schemas.microsoft.com/office/powerpoint/2010/main" val="2270639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・洪水が起きたとき</a:t>
            </a:r>
            <a:r>
              <a:rPr lang="ja-JP" altLang="ja-JP" dirty="0">
                <a:ea typeface="ＭＳ Ｐゴシック"/>
              </a:rPr>
              <a:t>の危険は、</a:t>
            </a:r>
            <a:r>
              <a:rPr lang="ja-JP" altLang="en-US" dirty="0">
                <a:ea typeface="ＭＳ Ｐゴシック"/>
              </a:rPr>
              <a:t>右上に「Ａ」と書いてある「</a:t>
            </a:r>
            <a:r>
              <a:rPr lang="ja-JP" altLang="ja-JP" dirty="0">
                <a:ea typeface="ＭＳ Ｐゴシック"/>
              </a:rPr>
              <a:t>チェックシート</a:t>
            </a:r>
            <a:r>
              <a:rPr lang="ja-JP" altLang="en-US" dirty="0">
                <a:ea typeface="ＭＳ Ｐゴシック"/>
              </a:rPr>
              <a:t>」</a:t>
            </a:r>
            <a:r>
              <a:rPr lang="ja-JP" altLang="ja-JP" dirty="0">
                <a:ea typeface="ＭＳ Ｐゴシック"/>
              </a:rPr>
              <a:t>を</a:t>
            </a:r>
            <a:r>
              <a:rPr lang="ja-JP" altLang="en-US" dirty="0">
                <a:ea typeface="ＭＳ Ｐゴシック"/>
              </a:rPr>
              <a:t>使</a:t>
            </a:r>
            <a:r>
              <a:rPr lang="ja-JP" altLang="ja-JP" dirty="0">
                <a:ea typeface="ＭＳ Ｐゴシック"/>
              </a:rPr>
              <a:t>って</a:t>
            </a:r>
            <a:r>
              <a:rPr lang="ja-JP" altLang="en-US" dirty="0">
                <a:ea typeface="ＭＳ Ｐゴシック"/>
              </a:rPr>
              <a:t>調</a:t>
            </a:r>
            <a:r>
              <a:rPr lang="ja-JP" altLang="ja-JP" dirty="0">
                <a:ea typeface="ＭＳ Ｐゴシック"/>
              </a:rPr>
              <a:t>べます</a:t>
            </a:r>
            <a:r>
              <a:rPr lang="ja-JP" altLang="en-US" dirty="0">
                <a:ea typeface="ＭＳ Ｐゴシック"/>
              </a:rPr>
              <a:t>。</a:t>
            </a:r>
            <a:endParaRPr lang="en-US" altLang="ja-JP" dirty="0">
              <a:ea typeface="ＭＳ Ｐゴシック"/>
              <a:cs typeface="Calibri"/>
            </a:endParaRPr>
          </a:p>
          <a:p>
            <a:r>
              <a:rPr lang="ja-JP" altLang="en-US" dirty="0">
                <a:ea typeface="ＭＳ Ｐゴシック"/>
                <a:cs typeface="Calibri"/>
              </a:rPr>
              <a:t>・資料Ａのチェックシート</a:t>
            </a:r>
            <a:r>
              <a:rPr lang="ja-JP" altLang="ja-JP" dirty="0">
                <a:ea typeface="ＭＳ Ｐゴシック"/>
                <a:cs typeface="Calibri"/>
              </a:rPr>
              <a:t>を準備してください</a:t>
            </a:r>
            <a:r>
              <a:rPr lang="ja-JP" altLang="en-US" dirty="0">
                <a:ea typeface="ＭＳ Ｐゴシック"/>
                <a:cs typeface="Calibri"/>
              </a:rPr>
              <a:t>。</a:t>
            </a:r>
            <a:endParaRPr lang="en-US" altLang="ja-JP" dirty="0">
              <a:ea typeface="ＭＳ Ｐゴシック"/>
              <a:cs typeface="Calibri"/>
            </a:endParaRPr>
          </a:p>
          <a:p>
            <a:r>
              <a:rPr lang="ja-JP" altLang="en-US" dirty="0">
                <a:ea typeface="ＭＳ Ｐゴシック"/>
                <a:cs typeface="Calibri"/>
              </a:rPr>
              <a:t>・まず、浸水深という、「あふれた川の水が来る高さ」を確認して書き込みます。</a:t>
            </a:r>
            <a:endParaRPr lang="ja-JP" alt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18</a:t>
            </a:fld>
            <a:endParaRPr kumimoji="1" lang="ja-JP" altLang="en-US"/>
          </a:p>
        </p:txBody>
      </p:sp>
    </p:spTree>
    <p:extLst>
      <p:ext uri="{BB962C8B-B14F-4D97-AF65-F5344CB8AC3E}">
        <p14:creationId xmlns:p14="http://schemas.microsoft.com/office/powerpoint/2010/main" val="36396934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・「浸水深」とは、「あふれた川の水が来る高さ」のことです。</a:t>
            </a:r>
            <a:endParaRPr lang="en-US" altLang="ja-JP" dirty="0">
              <a:ea typeface="ＭＳ Ｐゴシック"/>
              <a:cs typeface="Calibri"/>
            </a:endParaRPr>
          </a:p>
          <a:p>
            <a:r>
              <a:rPr lang="ja-JP" altLang="en-US" dirty="0">
                <a:ea typeface="ＭＳ Ｐゴシック"/>
                <a:cs typeface="Calibri"/>
              </a:rPr>
              <a:t>・例えば、あなたの家に３メートルの高さの水が来るなら、家の１階は水につかってしまう、ということがわかります。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19</a:t>
            </a:fld>
            <a:endParaRPr kumimoji="1" lang="ja-JP" altLang="en-US"/>
          </a:p>
        </p:txBody>
      </p:sp>
    </p:spTree>
    <p:extLst>
      <p:ext uri="{BB962C8B-B14F-4D97-AF65-F5344CB8AC3E}">
        <p14:creationId xmlns:p14="http://schemas.microsoft.com/office/powerpoint/2010/main" val="1340593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～１回完結用のスケジュール（計約</a:t>
            </a:r>
            <a:r>
              <a:rPr kumimoji="1" lang="en-US" altLang="ja-JP" dirty="0"/>
              <a:t>90</a:t>
            </a:r>
            <a:r>
              <a:rPr kumimoji="1" lang="ja-JP" altLang="en-US" dirty="0"/>
              <a:t>分）～</a:t>
            </a:r>
            <a:endParaRPr kumimoji="1" lang="en-US" altLang="ja-JP" dirty="0"/>
          </a:p>
          <a:p>
            <a:endParaRPr kumimoji="1" lang="en-US" altLang="ja-JP" dirty="0"/>
          </a:p>
          <a:p>
            <a:r>
              <a:rPr kumimoji="1" lang="ja-JP" altLang="en-US" dirty="0"/>
              <a:t>●マイ・タイムラインについて　</a:t>
            </a:r>
            <a:r>
              <a:rPr kumimoji="1" lang="en-US" altLang="ja-JP" dirty="0"/>
              <a:t>15</a:t>
            </a:r>
            <a:r>
              <a:rPr kumimoji="1" lang="ja-JP" altLang="en-US" dirty="0"/>
              <a:t>分</a:t>
            </a:r>
          </a:p>
          <a:p>
            <a:r>
              <a:rPr kumimoji="1" lang="ja-JP" altLang="en-US" dirty="0"/>
              <a:t>●自分の家の危険を調べましょう　</a:t>
            </a:r>
            <a:r>
              <a:rPr kumimoji="1" lang="en-US" altLang="ja-JP" dirty="0"/>
              <a:t>35</a:t>
            </a:r>
            <a:r>
              <a:rPr kumimoji="1" lang="ja-JP" altLang="en-US" dirty="0"/>
              <a:t>分</a:t>
            </a:r>
          </a:p>
          <a:p>
            <a:r>
              <a:rPr kumimoji="1" lang="ja-JP" altLang="en-US" dirty="0"/>
              <a:t>　休憩　</a:t>
            </a:r>
            <a:r>
              <a:rPr kumimoji="1" lang="en-US" altLang="ja-JP" dirty="0"/>
              <a:t>5</a:t>
            </a:r>
            <a:r>
              <a:rPr kumimoji="1" lang="ja-JP" altLang="en-US" dirty="0"/>
              <a:t>分</a:t>
            </a:r>
          </a:p>
          <a:p>
            <a:r>
              <a:rPr kumimoji="1" lang="ja-JP" altLang="en-US" dirty="0"/>
              <a:t>●マイ・タイムラインを作りましょう　</a:t>
            </a:r>
            <a:r>
              <a:rPr kumimoji="1" lang="en-US" altLang="ja-JP" dirty="0"/>
              <a:t>20</a:t>
            </a:r>
            <a:r>
              <a:rPr kumimoji="1" lang="ja-JP" altLang="en-US" dirty="0"/>
              <a:t>分</a:t>
            </a:r>
          </a:p>
          <a:p>
            <a:r>
              <a:rPr kumimoji="1" lang="ja-JP" altLang="en-US" dirty="0"/>
              <a:t>●振り返り　</a:t>
            </a:r>
            <a:r>
              <a:rPr kumimoji="1" lang="en-US" altLang="ja-JP" dirty="0"/>
              <a:t>15</a:t>
            </a:r>
            <a:r>
              <a:rPr kumimoji="1" lang="ja-JP" altLang="en-US" dirty="0"/>
              <a:t>分</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a:t>
            </a:fld>
            <a:endParaRPr kumimoji="1" lang="ja-JP" altLang="en-US"/>
          </a:p>
        </p:txBody>
      </p:sp>
    </p:spTree>
    <p:extLst>
      <p:ext uri="{BB962C8B-B14F-4D97-AF65-F5344CB8AC3E}">
        <p14:creationId xmlns:p14="http://schemas.microsoft.com/office/powerpoint/2010/main" val="892295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・あなたのスマートフォンを使って、ハザードマップという、危ないとこに色がついている地図を見てみましょう。</a:t>
            </a:r>
          </a:p>
          <a:p>
            <a:endParaRPr lang="ja-JP" altLang="en-US" dirty="0">
              <a:ea typeface="ＭＳ Ｐゴシック"/>
            </a:endParaRPr>
          </a:p>
          <a:p>
            <a:r>
              <a:rPr lang="ja-JP" altLang="en-US" dirty="0">
                <a:ea typeface="ＭＳ Ｐゴシック"/>
              </a:rPr>
              <a:t>（※</a:t>
            </a:r>
            <a:r>
              <a:rPr kumimoji="1" lang="ja-JP" altLang="en-US" dirty="0">
                <a:ea typeface="ＭＳ Ｐゴシック"/>
              </a:rPr>
              <a:t>「ハザードマップポータルサイト」では、一部ハザードマップが掲載されていない市町村</a:t>
            </a:r>
            <a:r>
              <a:rPr lang="ja-JP" altLang="en-US" dirty="0">
                <a:ea typeface="ＭＳ Ｐゴシック"/>
              </a:rPr>
              <a:t>も</a:t>
            </a:r>
            <a:r>
              <a:rPr kumimoji="1" lang="ja-JP" altLang="en-US" dirty="0">
                <a:ea typeface="ＭＳ Ｐゴシック"/>
              </a:rPr>
              <a:t>ありますので、事前にご確認ください。）</a:t>
            </a:r>
            <a:endParaRPr kumimoji="1" lang="ja-JP" altLang="en-US" dirty="0"/>
          </a:p>
          <a:p>
            <a:r>
              <a:rPr lang="ja-JP" altLang="en-US" dirty="0">
                <a:ea typeface="ＭＳ Ｐゴシック"/>
              </a:rPr>
              <a:t>（※</a:t>
            </a:r>
            <a:r>
              <a:rPr kumimoji="1" lang="ja-JP" altLang="en-US" dirty="0">
                <a:ea typeface="ＭＳ Ｐゴシック"/>
              </a:rPr>
              <a:t>可能であれば、スクリーンにもスマホの画面を映し出せば、参加者により伝わりやすくなります。）</a:t>
            </a:r>
            <a:endParaRPr kumimoji="1" lang="en-US" altLang="ja-JP" dirty="0">
              <a:ea typeface="ＭＳ Ｐゴシック"/>
            </a:endParaRPr>
          </a:p>
          <a:p>
            <a:r>
              <a:rPr kumimoji="1" lang="ja-JP" altLang="en-US" dirty="0">
                <a:ea typeface="ＭＳ Ｐゴシック"/>
              </a:rPr>
              <a:t>（</a:t>
            </a:r>
            <a:r>
              <a:rPr kumimoji="1" lang="en-US" altLang="ja-JP" dirty="0">
                <a:ea typeface="ＭＳ Ｐゴシック"/>
              </a:rPr>
              <a:t>※</a:t>
            </a:r>
            <a:r>
              <a:rPr kumimoji="1" lang="ja-JP" altLang="en-US" dirty="0">
                <a:ea typeface="ＭＳ Ｐゴシック"/>
              </a:rPr>
              <a:t>通信制限等に備え、紙媒体でもハザードマップを用意しておくと安心です。）</a:t>
            </a:r>
            <a:endParaRPr kumimoji="1" lang="en-US" altLang="ja-JP" dirty="0">
              <a:ea typeface="ＭＳ Ｐゴシック"/>
            </a:endParaRPr>
          </a:p>
          <a:p>
            <a:endParaRPr kumimoji="1" lang="en-US" altLang="ja-JP" dirty="0">
              <a:ea typeface="ＭＳ Ｐゴシック"/>
            </a:endParaRPr>
          </a:p>
          <a:p>
            <a:r>
              <a:rPr kumimoji="1" lang="ja-JP" altLang="en-US" dirty="0"/>
              <a:t>■外国人のための多言語防災ビデオ～マイ・タイムラインとは～</a:t>
            </a:r>
            <a:endParaRPr kumimoji="1" lang="en-US" altLang="ja-JP" dirty="0"/>
          </a:p>
          <a:p>
            <a:r>
              <a:rPr kumimoji="1" lang="en-US" altLang="ja-JP" dirty="0"/>
              <a:t>https://www.youtube.com/watch?v=bgiwMMd2-04</a:t>
            </a:r>
          </a:p>
          <a:p>
            <a:r>
              <a:rPr kumimoji="1" lang="en-US" altLang="ja-JP" dirty="0"/>
              <a:t>09:26</a:t>
            </a:r>
            <a:r>
              <a:rPr kumimoji="1" lang="ja-JP" altLang="en-US" dirty="0"/>
              <a:t>～</a:t>
            </a:r>
            <a:r>
              <a:rPr kumimoji="1" lang="en-US" altLang="ja-JP" dirty="0"/>
              <a:t>16:00</a:t>
            </a:r>
            <a:r>
              <a:rPr kumimoji="1" lang="ja-JP" altLang="en-US" dirty="0"/>
              <a:t>⇒チャプター４：危ない場所と逃げる情報</a:t>
            </a:r>
            <a:endParaRPr kumimoji="1" lang="en-US" altLang="ja-JP" dirty="0"/>
          </a:p>
          <a:p>
            <a:endParaRPr kumimoji="1" lang="en-US" altLang="ja-JP" dirty="0">
              <a:ea typeface="ＭＳ Ｐゴシック"/>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20</a:t>
            </a:fld>
            <a:endParaRPr kumimoji="1" lang="ja-JP" altLang="en-US"/>
          </a:p>
        </p:txBody>
      </p:sp>
    </p:spTree>
    <p:extLst>
      <p:ext uri="{BB962C8B-B14F-4D97-AF65-F5344CB8AC3E}">
        <p14:creationId xmlns:p14="http://schemas.microsoft.com/office/powerpoint/2010/main" val="39374580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■ハザードマップポータルサイトの使い方（浸水深）</a:t>
            </a:r>
            <a:endParaRPr lang="en-US" altLang="ja-JP" dirty="0">
              <a:ea typeface="+mn-ea"/>
              <a:cs typeface="+mn-cs"/>
            </a:endParaRPr>
          </a:p>
          <a:p>
            <a:r>
              <a:rPr lang="ja-JP" altLang="en-US" dirty="0">
                <a:ea typeface="+mn-ea"/>
                <a:cs typeface="+mn-cs"/>
              </a:rPr>
              <a:t>・①洪水（想定最大規模）をタップ</a:t>
            </a:r>
            <a:endParaRPr lang="ja-JP" altLang="en-US" dirty="0">
              <a:ea typeface="ＭＳ Ｐゴシック"/>
              <a:cs typeface="Calibri"/>
            </a:endParaRPr>
          </a:p>
          <a:p>
            <a:r>
              <a:rPr lang="ja-JP" altLang="en-US" dirty="0">
                <a:ea typeface="ＭＳ Ｐゴシック"/>
                <a:cs typeface="Calibri"/>
              </a:rPr>
              <a:t>・②画面上の方に住所を入れてして検索</a:t>
            </a:r>
            <a:endParaRPr lang="en-US" altLang="ja-JP" dirty="0">
              <a:ea typeface="ＭＳ Ｐゴシック"/>
              <a:cs typeface="Calibri"/>
            </a:endParaRPr>
          </a:p>
          <a:p>
            <a:r>
              <a:rPr lang="ja-JP" altLang="en-US" dirty="0">
                <a:ea typeface="ＭＳ Ｐゴシック"/>
                <a:cs typeface="Calibri"/>
              </a:rPr>
              <a:t>・③表示された住所をタップ</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21</a:t>
            </a:fld>
            <a:endParaRPr kumimoji="1" lang="ja-JP" altLang="en-US"/>
          </a:p>
        </p:txBody>
      </p:sp>
    </p:spTree>
    <p:extLst>
      <p:ext uri="{BB962C8B-B14F-4D97-AF65-F5344CB8AC3E}">
        <p14:creationId xmlns:p14="http://schemas.microsoft.com/office/powerpoint/2010/main" val="25750326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■ハザードマップポータルサイトの使い方（浸水深）</a:t>
            </a:r>
            <a:endParaRPr lang="en-US" altLang="ja-JP" dirty="0">
              <a:ea typeface="+mn-ea"/>
              <a:cs typeface="+mn-cs"/>
            </a:endParaRPr>
          </a:p>
          <a:p>
            <a:r>
              <a:rPr lang="ja-JP" altLang="en-US" dirty="0">
                <a:ea typeface="+mn-ea"/>
                <a:cs typeface="+mn-cs"/>
              </a:rPr>
              <a:t>・①バツ印をタップ</a:t>
            </a:r>
            <a:endParaRPr lang="en-US" altLang="ja-JP" dirty="0">
              <a:ea typeface="+mn-ea"/>
              <a:cs typeface="+mn-cs"/>
            </a:endParaRPr>
          </a:p>
          <a:p>
            <a:r>
              <a:rPr lang="ja-JP" altLang="en-US" dirty="0">
                <a:ea typeface="+mn-ea"/>
                <a:cs typeface="+mn-cs"/>
              </a:rPr>
              <a:t>・②避難所アイコンをタップ</a:t>
            </a:r>
            <a:endParaRPr lang="ja-JP" altLang="en-US" dirty="0">
              <a:ea typeface="ＭＳ Ｐゴシック"/>
              <a:cs typeface="Calibri"/>
            </a:endParaRPr>
          </a:p>
          <a:p>
            <a:r>
              <a:rPr lang="ja-JP" altLang="en-US" dirty="0">
                <a:ea typeface="ＭＳ Ｐゴシック"/>
                <a:cs typeface="Calibri"/>
              </a:rPr>
              <a:t>・③「</a:t>
            </a:r>
            <a:r>
              <a:rPr lang="en-US" altLang="ja-JP" dirty="0">
                <a:ea typeface="ＭＳ Ｐゴシック"/>
                <a:cs typeface="Calibri"/>
              </a:rPr>
              <a:t>OK</a:t>
            </a:r>
            <a:r>
              <a:rPr lang="ja-JP" altLang="en-US" dirty="0">
                <a:ea typeface="ＭＳ Ｐゴシック"/>
                <a:cs typeface="Calibri"/>
              </a:rPr>
              <a:t>」をタップ</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22</a:t>
            </a:fld>
            <a:endParaRPr kumimoji="1" lang="ja-JP" altLang="en-US"/>
          </a:p>
        </p:txBody>
      </p:sp>
    </p:spTree>
    <p:extLst>
      <p:ext uri="{BB962C8B-B14F-4D97-AF65-F5344CB8AC3E}">
        <p14:creationId xmlns:p14="http://schemas.microsoft.com/office/powerpoint/2010/main" val="3748088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■ハザードマップポータルサイトの使い方（浸水深）</a:t>
            </a:r>
            <a:endParaRPr lang="en-US" altLang="ja-JP" dirty="0">
              <a:ea typeface="+mn-ea"/>
              <a:cs typeface="+mn-cs"/>
            </a:endParaRPr>
          </a:p>
          <a:p>
            <a:r>
              <a:rPr lang="ja-JP" altLang="en-US" dirty="0">
                <a:ea typeface="+mn-ea"/>
                <a:cs typeface="+mn-cs"/>
              </a:rPr>
              <a:t>・①あなたの家を探す</a:t>
            </a:r>
            <a:endParaRPr lang="ja-JP" altLang="en-US" dirty="0">
              <a:ea typeface="ＭＳ Ｐゴシック"/>
              <a:cs typeface="Calibri"/>
            </a:endParaRPr>
          </a:p>
          <a:p>
            <a:r>
              <a:rPr lang="ja-JP" altLang="en-US" dirty="0">
                <a:ea typeface="ＭＳ Ｐゴシック"/>
                <a:cs typeface="Calibri"/>
              </a:rPr>
              <a:t>・②あなたの家をタップ</a:t>
            </a:r>
            <a:endParaRPr lang="en-US" altLang="ja-JP" dirty="0">
              <a:ea typeface="ＭＳ Ｐゴシック"/>
              <a:cs typeface="Calibri"/>
            </a:endParaRPr>
          </a:p>
          <a:p>
            <a:r>
              <a:rPr lang="ja-JP" altLang="en-US" dirty="0">
                <a:ea typeface="ＭＳ Ｐゴシック"/>
                <a:cs typeface="Calibri"/>
              </a:rPr>
              <a:t>・③浸水深がわかりました</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23</a:t>
            </a:fld>
            <a:endParaRPr kumimoji="1" lang="ja-JP" altLang="en-US"/>
          </a:p>
        </p:txBody>
      </p:sp>
    </p:spTree>
    <p:extLst>
      <p:ext uri="{BB962C8B-B14F-4D97-AF65-F5344CB8AC3E}">
        <p14:creationId xmlns:p14="http://schemas.microsoft.com/office/powerpoint/2010/main" val="6610497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・調べた浸水深を書きましょう</a:t>
            </a:r>
            <a:endParaRPr lang="en-US" altLang="ja-JP" dirty="0">
              <a:ea typeface="ＭＳ Ｐゴシック"/>
            </a:endParaRPr>
          </a:p>
          <a:p>
            <a:r>
              <a:rPr lang="ja-JP" altLang="en-US" dirty="0">
                <a:ea typeface="ＭＳ Ｐゴシック"/>
                <a:cs typeface="Calibri"/>
              </a:rPr>
              <a:t>・例えば、</a:t>
            </a:r>
            <a:r>
              <a:rPr lang="en-US" altLang="ja-JP" dirty="0">
                <a:ea typeface="ＭＳ Ｐゴシック"/>
                <a:cs typeface="Calibri"/>
              </a:rPr>
              <a:t>5</a:t>
            </a:r>
            <a:r>
              <a:rPr lang="ja-JP" altLang="en-US" dirty="0">
                <a:ea typeface="ＭＳ Ｐゴシック"/>
                <a:cs typeface="Calibri"/>
              </a:rPr>
              <a:t>～</a:t>
            </a:r>
            <a:r>
              <a:rPr lang="en-US" altLang="ja-JP" dirty="0">
                <a:ea typeface="ＭＳ Ｐゴシック"/>
                <a:cs typeface="Calibri"/>
              </a:rPr>
              <a:t>10m</a:t>
            </a:r>
            <a:r>
              <a:rPr lang="ja-JP" altLang="en-US" dirty="0">
                <a:ea typeface="ＭＳ Ｐゴシック"/>
                <a:cs typeface="Calibri"/>
              </a:rPr>
              <a:t>であれば、こうなります</a:t>
            </a:r>
            <a:endParaRPr 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24</a:t>
            </a:fld>
            <a:endParaRPr kumimoji="1" lang="ja-JP" altLang="en-US"/>
          </a:p>
        </p:txBody>
      </p:sp>
    </p:spTree>
    <p:extLst>
      <p:ext uri="{BB962C8B-B14F-4D97-AF65-F5344CB8AC3E}">
        <p14:creationId xmlns:p14="http://schemas.microsoft.com/office/powerpoint/2010/main" val="20416780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・次は、「浸水継続時間」という、「あふれた川の水が残る時間」を調べます</a:t>
            </a:r>
            <a:endParaRPr 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25</a:t>
            </a:fld>
            <a:endParaRPr kumimoji="1" lang="ja-JP" altLang="en-US"/>
          </a:p>
        </p:txBody>
      </p:sp>
    </p:spTree>
    <p:extLst>
      <p:ext uri="{BB962C8B-B14F-4D97-AF65-F5344CB8AC3E}">
        <p14:creationId xmlns:p14="http://schemas.microsoft.com/office/powerpoint/2010/main" val="2459582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・「浸水継続時間」は「あふれた川の水が残る時間」のことです</a:t>
            </a:r>
          </a:p>
          <a:p>
            <a:r>
              <a:rPr lang="ja-JP" altLang="en-US" dirty="0">
                <a:ea typeface="ＭＳ Ｐゴシック"/>
                <a:cs typeface="Calibri"/>
              </a:rPr>
              <a:t>・人は0.5メートルより深い水があると、安全に歩くことができません。</a:t>
            </a:r>
          </a:p>
          <a:p>
            <a:r>
              <a:rPr lang="ja-JP" altLang="en-US" dirty="0">
                <a:ea typeface="ＭＳ Ｐゴシック"/>
                <a:cs typeface="Calibri"/>
              </a:rPr>
              <a:t>・長い時間水が残る場合は、水が来る前に逃げたり、家の外に出られなくなることを考えて、食べ物や飲み物を買っておきましょう。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26</a:t>
            </a:fld>
            <a:endParaRPr kumimoji="1" lang="ja-JP" altLang="en-US"/>
          </a:p>
        </p:txBody>
      </p:sp>
    </p:spTree>
    <p:extLst>
      <p:ext uri="{BB962C8B-B14F-4D97-AF65-F5344CB8AC3E}">
        <p14:creationId xmlns:p14="http://schemas.microsoft.com/office/powerpoint/2010/main" val="2065505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■ハザードマップポータルサイトの使い方（浸水継続時間）</a:t>
            </a:r>
            <a:endParaRPr lang="en-US" altLang="ja-JP" dirty="0">
              <a:ea typeface="+mn-ea"/>
              <a:cs typeface="+mn-cs"/>
            </a:endParaRPr>
          </a:p>
          <a:p>
            <a:r>
              <a:rPr lang="ja-JP" altLang="en-US" dirty="0">
                <a:ea typeface="+mn-ea"/>
                <a:cs typeface="+mn-cs"/>
              </a:rPr>
              <a:t>・①左上にある「情報」ボタンをタップ</a:t>
            </a:r>
            <a:endParaRPr lang="ja-JP" altLang="en-US"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-1</a:t>
            </a:r>
            <a:r>
              <a:rPr lang="ja-JP" altLang="en-US" dirty="0">
                <a:ea typeface="ＭＳ Ｐゴシック"/>
                <a:cs typeface="Calibri"/>
              </a:rPr>
              <a:t>「表示中の情報」タブをタップ</a:t>
            </a:r>
            <a:endParaRPr lang="en-US" altLang="ja-JP"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-2</a:t>
            </a:r>
            <a:r>
              <a:rPr lang="ja-JP" altLang="en-US" dirty="0">
                <a:ea typeface="ＭＳ Ｐゴシック"/>
                <a:cs typeface="Calibri"/>
              </a:rPr>
              <a:t>「浸水想定区域」をタップして消す</a:t>
            </a:r>
            <a:endParaRPr lang="en-US" altLang="ja-JP"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-3</a:t>
            </a:r>
            <a:r>
              <a:rPr lang="ja-JP" altLang="en-US" dirty="0">
                <a:ea typeface="ＭＳ Ｐゴシック"/>
                <a:cs typeface="Calibri"/>
              </a:rPr>
              <a:t>「浸水継続時間」をタップして表示する</a:t>
            </a:r>
            <a:endParaRPr lang="en-US" altLang="ja-JP" dirty="0">
              <a:ea typeface="ＭＳ Ｐゴシック"/>
              <a:cs typeface="Calibri"/>
            </a:endParaRPr>
          </a:p>
          <a:p>
            <a:r>
              <a:rPr lang="ja-JP" altLang="en-US" dirty="0">
                <a:ea typeface="ＭＳ Ｐゴシック"/>
                <a:cs typeface="Calibri"/>
              </a:rPr>
              <a:t>・③あなたの家をタップすれば、浸水継続時間がわかります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27</a:t>
            </a:fld>
            <a:endParaRPr kumimoji="1" lang="ja-JP" altLang="en-US"/>
          </a:p>
        </p:txBody>
      </p:sp>
    </p:spTree>
    <p:extLst>
      <p:ext uri="{BB962C8B-B14F-4D97-AF65-F5344CB8AC3E}">
        <p14:creationId xmlns:p14="http://schemas.microsoft.com/office/powerpoint/2010/main" val="34325233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・調べた浸水継続時間を書きましょう</a:t>
            </a:r>
            <a:endParaRPr lang="en-US" altLang="ja-JP" dirty="0">
              <a:ea typeface="ＭＳ Ｐゴシック"/>
            </a:endParaRPr>
          </a:p>
          <a:p>
            <a:r>
              <a:rPr lang="ja-JP" altLang="en-US" dirty="0">
                <a:ea typeface="ＭＳ Ｐゴシック"/>
                <a:cs typeface="Calibri"/>
              </a:rPr>
              <a:t>・例えば、</a:t>
            </a:r>
            <a:r>
              <a:rPr lang="en-US" altLang="ja-JP" dirty="0">
                <a:ea typeface="ＭＳ Ｐゴシック"/>
                <a:cs typeface="Calibri"/>
              </a:rPr>
              <a:t>2</a:t>
            </a:r>
            <a:r>
              <a:rPr lang="ja-JP" altLang="en-US" dirty="0">
                <a:ea typeface="ＭＳ Ｐゴシック"/>
                <a:cs typeface="Calibri"/>
              </a:rPr>
              <a:t>～</a:t>
            </a:r>
            <a:r>
              <a:rPr lang="en-US" altLang="ja-JP" dirty="0">
                <a:ea typeface="ＭＳ Ｐゴシック"/>
                <a:cs typeface="Calibri"/>
              </a:rPr>
              <a:t>4</a:t>
            </a:r>
            <a:r>
              <a:rPr lang="ja-JP" altLang="en-US" dirty="0">
                <a:ea typeface="ＭＳ Ｐゴシック"/>
                <a:cs typeface="Calibri"/>
              </a:rPr>
              <a:t>週間であれば、こうなります</a:t>
            </a:r>
            <a:endParaRPr lang="ja-JP" alt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28</a:t>
            </a:fld>
            <a:endParaRPr kumimoji="1" lang="ja-JP" altLang="en-US"/>
          </a:p>
        </p:txBody>
      </p:sp>
    </p:spTree>
    <p:extLst>
      <p:ext uri="{BB962C8B-B14F-4D97-AF65-F5344CB8AC3E}">
        <p14:creationId xmlns:p14="http://schemas.microsoft.com/office/powerpoint/2010/main" val="42736207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・次は、「家屋倒壊等氾濫想定区域」という、「川の水があふれると家がこわれるかもしれないところ」を調べます</a:t>
            </a:r>
            <a:endParaRPr 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29</a:t>
            </a:fld>
            <a:endParaRPr kumimoji="1" lang="ja-JP" altLang="en-US"/>
          </a:p>
        </p:txBody>
      </p:sp>
    </p:spTree>
    <p:extLst>
      <p:ext uri="{BB962C8B-B14F-4D97-AF65-F5344CB8AC3E}">
        <p14:creationId xmlns:p14="http://schemas.microsoft.com/office/powerpoint/2010/main" val="3537076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・配布資料の確認①</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１）封筒</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２）チェックシート（資料</a:t>
            </a:r>
            <a:r>
              <a:rPr lang="en-US" altLang="ja-JP" dirty="0">
                <a:ea typeface="ＭＳ Ｐゴシック"/>
                <a:cs typeface="Calibri"/>
              </a:rPr>
              <a:t>A</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３）マイ・タイムライン（資料</a:t>
            </a:r>
            <a:r>
              <a:rPr lang="en-US" altLang="ja-JP" dirty="0">
                <a:ea typeface="ＭＳ Ｐゴシック"/>
                <a:cs typeface="Calibri"/>
              </a:rPr>
              <a:t>B</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４）シール（資料</a:t>
            </a:r>
            <a:r>
              <a:rPr lang="en-US" altLang="ja-JP" dirty="0">
                <a:ea typeface="ＭＳ Ｐゴシック"/>
                <a:cs typeface="Calibri"/>
              </a:rPr>
              <a:t>C</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５）ガイドブック</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a:t>
            </a:fld>
            <a:endParaRPr kumimoji="1" lang="ja-JP" altLang="en-US"/>
          </a:p>
        </p:txBody>
      </p:sp>
    </p:spTree>
    <p:extLst>
      <p:ext uri="{BB962C8B-B14F-4D97-AF65-F5344CB8AC3E}">
        <p14:creationId xmlns:p14="http://schemas.microsoft.com/office/powerpoint/2010/main" val="3857937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・「家屋倒壊等氾濫想定区域」とは、「川の水があふれると家が壊れるかもしれないところ」です。</a:t>
            </a:r>
          </a:p>
          <a:p>
            <a:r>
              <a:rPr lang="ja-JP" altLang="en-US" dirty="0">
                <a:ea typeface="ＭＳ Ｐゴシック"/>
                <a:cs typeface="Calibri"/>
              </a:rPr>
              <a:t>・この赤色の場所に住んでいる人は、早く逃げなければいけません</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30</a:t>
            </a:fld>
            <a:endParaRPr kumimoji="1" lang="ja-JP" altLang="en-US"/>
          </a:p>
        </p:txBody>
      </p:sp>
    </p:spTree>
    <p:extLst>
      <p:ext uri="{BB962C8B-B14F-4D97-AF65-F5344CB8AC3E}">
        <p14:creationId xmlns:p14="http://schemas.microsoft.com/office/powerpoint/2010/main" val="17443837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■ハザードマップポータルサイトの使い方（家屋倒壊等氾濫想定区域）</a:t>
            </a:r>
            <a:endParaRPr lang="en-US" altLang="ja-JP" dirty="0">
              <a:ea typeface="+mn-ea"/>
              <a:cs typeface="+mn-cs"/>
            </a:endParaRPr>
          </a:p>
          <a:p>
            <a:r>
              <a:rPr lang="ja-JP" altLang="en-US" dirty="0">
                <a:ea typeface="+mn-ea"/>
                <a:cs typeface="+mn-cs"/>
              </a:rPr>
              <a:t>・①左上にある「情報」ボタンをタップ</a:t>
            </a:r>
            <a:endParaRPr lang="ja-JP" altLang="en-US"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-1</a:t>
            </a:r>
            <a:r>
              <a:rPr lang="ja-JP" altLang="en-US" dirty="0">
                <a:ea typeface="ＭＳ Ｐゴシック"/>
                <a:cs typeface="Calibri"/>
              </a:rPr>
              <a:t>「表示中の情報」タブをタップ</a:t>
            </a:r>
            <a:endParaRPr lang="en-US" altLang="ja-JP"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-2</a:t>
            </a:r>
            <a:r>
              <a:rPr lang="ja-JP" altLang="en-US" dirty="0">
                <a:ea typeface="ＭＳ Ｐゴシック"/>
                <a:cs typeface="Calibri"/>
              </a:rPr>
              <a:t>「浸水継続時間」をタップして消す</a:t>
            </a:r>
            <a:endParaRPr lang="en-US" altLang="ja-JP" dirty="0">
              <a:ea typeface="ＭＳ Ｐゴシック"/>
              <a:cs typeface="Calibri"/>
            </a:endParaRPr>
          </a:p>
          <a:p>
            <a:r>
              <a:rPr lang="ja-JP" altLang="en-US" dirty="0">
                <a:ea typeface="ＭＳ Ｐゴシック"/>
                <a:cs typeface="Calibri"/>
              </a:rPr>
              <a:t>・②</a:t>
            </a:r>
            <a:r>
              <a:rPr lang="en-US" altLang="ja-JP" dirty="0">
                <a:ea typeface="ＭＳ Ｐゴシック"/>
                <a:cs typeface="Calibri"/>
              </a:rPr>
              <a:t>-3</a:t>
            </a:r>
            <a:r>
              <a:rPr lang="ja-JP" altLang="en-US" dirty="0">
                <a:ea typeface="ＭＳ Ｐゴシック"/>
                <a:cs typeface="Calibri"/>
              </a:rPr>
              <a:t>「家屋倒壊等氾濫想定区域」の「氾濫流」と「河岸浸食」の</a:t>
            </a:r>
            <a:r>
              <a:rPr lang="en-US" altLang="ja-JP" dirty="0">
                <a:ea typeface="ＭＳ Ｐゴシック"/>
                <a:cs typeface="Calibri"/>
              </a:rPr>
              <a:t>2</a:t>
            </a:r>
            <a:r>
              <a:rPr lang="ja-JP" altLang="en-US" dirty="0">
                <a:ea typeface="ＭＳ Ｐゴシック"/>
                <a:cs typeface="Calibri"/>
              </a:rPr>
              <a:t>種類をタップして表示する</a:t>
            </a:r>
            <a:endParaRPr lang="en-US" altLang="ja-JP" dirty="0">
              <a:ea typeface="ＭＳ Ｐゴシック"/>
              <a:cs typeface="Calibri"/>
            </a:endParaRPr>
          </a:p>
          <a:p>
            <a:r>
              <a:rPr lang="ja-JP" altLang="en-US" dirty="0">
                <a:ea typeface="ＭＳ Ｐゴシック"/>
                <a:cs typeface="Calibri"/>
              </a:rPr>
              <a:t>・③あなたの家が赤色になっているか確認します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31</a:t>
            </a:fld>
            <a:endParaRPr kumimoji="1" lang="ja-JP" altLang="en-US"/>
          </a:p>
        </p:txBody>
      </p:sp>
    </p:spTree>
    <p:extLst>
      <p:ext uri="{BB962C8B-B14F-4D97-AF65-F5344CB8AC3E}">
        <p14:creationId xmlns:p14="http://schemas.microsoft.com/office/powerpoint/2010/main" val="28842629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rPr>
              <a:t>・あなたの家が赤色になっていたら「はい」、なっていなかったら「いいえ」にチェックしてください</a:t>
            </a:r>
            <a:endParaRPr lang="ja-JP" dirty="0">
              <a:ea typeface="ＭＳ Ｐゴシック"/>
              <a:cs typeface="Calibri"/>
            </a:endParaRP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32</a:t>
            </a:fld>
            <a:endParaRPr kumimoji="1" lang="ja-JP" altLang="en-US"/>
          </a:p>
        </p:txBody>
      </p:sp>
    </p:spTree>
    <p:extLst>
      <p:ext uri="{BB962C8B-B14F-4D97-AF65-F5344CB8AC3E}">
        <p14:creationId xmlns:p14="http://schemas.microsoft.com/office/powerpoint/2010/main" val="3174773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・次は、逃げる準備について考えます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33</a:t>
            </a:fld>
            <a:endParaRPr kumimoji="1" lang="ja-JP" altLang="en-US"/>
          </a:p>
        </p:txBody>
      </p:sp>
    </p:spTree>
    <p:extLst>
      <p:ext uri="{BB962C8B-B14F-4D97-AF65-F5344CB8AC3E}">
        <p14:creationId xmlns:p14="http://schemas.microsoft.com/office/powerpoint/2010/main" val="3083261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・危なくなりそうなときに、早く逃げることができるように、あなたの家の状況を確認しましょう</a:t>
            </a:r>
            <a:endParaRPr kumimoji="1" lang="en-US" altLang="ja-JP" dirty="0"/>
          </a:p>
          <a:p>
            <a:r>
              <a:rPr kumimoji="1" lang="ja-JP" altLang="en-US" dirty="0"/>
              <a:t>・車は持っていますか？、「ある」・「ない」にチェックして、「ある」場合は何台あるか書きましょう。</a:t>
            </a:r>
            <a:endParaRPr kumimoji="1" lang="en-US" altLang="ja-JP" dirty="0"/>
          </a:p>
          <a:p>
            <a:r>
              <a:rPr kumimoji="1" lang="ja-JP" altLang="en-US" dirty="0"/>
              <a:t>・災害が起こるとガソリンを買うのが難しくなります。天気が悪くなる前にガソリンを入れましょう。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34</a:t>
            </a:fld>
            <a:endParaRPr kumimoji="1" lang="ja-JP" altLang="en-US"/>
          </a:p>
        </p:txBody>
      </p:sp>
    </p:spTree>
    <p:extLst>
      <p:ext uri="{BB962C8B-B14F-4D97-AF65-F5344CB8AC3E}">
        <p14:creationId xmlns:p14="http://schemas.microsoft.com/office/powerpoint/2010/main" val="173822729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・ペットを飼っていますか？、飼っている場合は種類も書いてください</a:t>
            </a:r>
            <a:endParaRPr kumimoji="1" lang="en-US" altLang="ja-JP" dirty="0"/>
          </a:p>
          <a:p>
            <a:r>
              <a:rPr kumimoji="1" lang="ja-JP" altLang="en-US" dirty="0"/>
              <a:t>・ペットも一緒に避難所に入れるか確認しておきましょう</a:t>
            </a:r>
            <a:endParaRPr kumimoji="1" lang="en-US" altLang="ja-JP" dirty="0"/>
          </a:p>
          <a:p>
            <a:r>
              <a:rPr kumimoji="1" lang="ja-JP" altLang="en-US" dirty="0"/>
              <a:t>・いつも飲んでいる薬はありますか？</a:t>
            </a:r>
            <a:endParaRPr kumimoji="1" lang="en-US" altLang="ja-JP" dirty="0"/>
          </a:p>
          <a:p>
            <a:r>
              <a:rPr kumimoji="1" lang="ja-JP" altLang="en-US" dirty="0"/>
              <a:t>・飲んでいる人は、天気が悪くなる前に多く薬をもらっておきましょう</a:t>
            </a:r>
            <a:endParaRPr kumimoji="1" lang="en-US" altLang="ja-JP" dirty="0"/>
          </a:p>
          <a:p>
            <a:r>
              <a:rPr kumimoji="1" lang="ja-JP" altLang="en-US" dirty="0"/>
              <a:t>・お年寄りの方や小さなこどもなど、逃げるときに助けが必要な人が家族にいる場合は、早く逃げましょう（警戒レベル３：高齢者等避難）</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35</a:t>
            </a:fld>
            <a:endParaRPr kumimoji="1" lang="ja-JP" altLang="en-US"/>
          </a:p>
        </p:txBody>
      </p:sp>
    </p:spTree>
    <p:extLst>
      <p:ext uri="{BB962C8B-B14F-4D97-AF65-F5344CB8AC3E}">
        <p14:creationId xmlns:p14="http://schemas.microsoft.com/office/powerpoint/2010/main" val="7426588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・逃げるときの持ち物は決めていますか？</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・持ち物の例がガイドブック</a:t>
            </a:r>
            <a:r>
              <a:rPr kumimoji="1" lang="en-US" altLang="ja-JP" dirty="0"/>
              <a:t>P6</a:t>
            </a:r>
            <a:r>
              <a:rPr kumimoji="1" lang="ja-JP" altLang="en-US" dirty="0"/>
              <a:t>に載っていますので、確認しましょう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36</a:t>
            </a:fld>
            <a:endParaRPr kumimoji="1" lang="ja-JP" altLang="en-US"/>
          </a:p>
        </p:txBody>
      </p:sp>
    </p:spTree>
    <p:extLst>
      <p:ext uri="{BB962C8B-B14F-4D97-AF65-F5344CB8AC3E}">
        <p14:creationId xmlns:p14="http://schemas.microsoft.com/office/powerpoint/2010/main" val="3904379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A-2</a:t>
            </a:r>
            <a:r>
              <a:rPr kumimoji="1" lang="ja-JP" altLang="en-US" dirty="0"/>
              <a:t>を埋めることはできましたか？</a:t>
            </a:r>
            <a:endParaRPr kumimoji="1" lang="en-US" altLang="ja-JP" dirty="0"/>
          </a:p>
          <a:p>
            <a:r>
              <a:rPr kumimoji="1" lang="ja-JP" altLang="en-US" dirty="0"/>
              <a:t>・天気が悪くなる前にやっておくことや、逃げ始めるタイミングが少し分かってきましたね</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37</a:t>
            </a:fld>
            <a:endParaRPr kumimoji="1" lang="ja-JP" altLang="en-US"/>
          </a:p>
        </p:txBody>
      </p:sp>
    </p:spTree>
    <p:extLst>
      <p:ext uri="{BB962C8B-B14F-4D97-AF65-F5344CB8AC3E}">
        <p14:creationId xmlns:p14="http://schemas.microsoft.com/office/powerpoint/2010/main" val="1516729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ＭＳ Ｐゴシック"/>
                <a:cs typeface="Calibri"/>
              </a:rPr>
              <a:t>・次は、「逃げるところ」について考えましょう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38</a:t>
            </a:fld>
            <a:endParaRPr kumimoji="1" lang="ja-JP" altLang="en-US"/>
          </a:p>
        </p:txBody>
      </p:sp>
    </p:spTree>
    <p:extLst>
      <p:ext uri="{BB962C8B-B14F-4D97-AF65-F5344CB8AC3E}">
        <p14:creationId xmlns:p14="http://schemas.microsoft.com/office/powerpoint/2010/main" val="3249742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・避難所に行くと、食べ物や水など、必要なものをもらうことができます。</a:t>
            </a:r>
            <a:endParaRPr kumimoji="1" lang="en-US" altLang="ja-JP" dirty="0"/>
          </a:p>
          <a:p>
            <a:r>
              <a:rPr kumimoji="1" lang="ja-JP" altLang="en-US" dirty="0"/>
              <a:t>・逃げる場所を一つしか考えていないと、多くの人がいて入ることができない場合や、道が通れなくなっていくことができない場合がありますので、いくつか逃げる場所を考えましょう。</a:t>
            </a:r>
            <a:endParaRPr kumimoji="1" lang="en-US" altLang="ja-JP" dirty="0"/>
          </a:p>
          <a:p>
            <a:endParaRPr kumimoji="1" lang="en-US" altLang="ja-JP" dirty="0"/>
          </a:p>
          <a:p>
            <a:r>
              <a:rPr kumimoji="1" lang="ja-JP" altLang="en-US" dirty="0"/>
              <a:t>■外国人のための多言語防災ビデオ～マイ・タイムラインとは～</a:t>
            </a:r>
            <a:endParaRPr kumimoji="1" lang="en-US" altLang="ja-JP" dirty="0"/>
          </a:p>
          <a:p>
            <a:r>
              <a:rPr kumimoji="1" lang="en-US" altLang="ja-JP" dirty="0"/>
              <a:t>https://www.youtube.com/watch?v=bgiwMMd2-04</a:t>
            </a:r>
          </a:p>
          <a:p>
            <a:r>
              <a:rPr kumimoji="1" lang="en-US" altLang="ja-JP" dirty="0"/>
              <a:t>02:41</a:t>
            </a:r>
            <a:r>
              <a:rPr kumimoji="1" lang="ja-JP" altLang="en-US" dirty="0"/>
              <a:t>～</a:t>
            </a:r>
            <a:r>
              <a:rPr kumimoji="1" lang="en-US" altLang="ja-JP" dirty="0"/>
              <a:t>06:09</a:t>
            </a:r>
            <a:r>
              <a:rPr kumimoji="1" lang="ja-JP" altLang="en-US" dirty="0"/>
              <a:t>⇒チャプター２：日本の避難所について</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39</a:t>
            </a:fld>
            <a:endParaRPr kumimoji="1" lang="ja-JP" altLang="en-US"/>
          </a:p>
        </p:txBody>
      </p:sp>
    </p:spTree>
    <p:extLst>
      <p:ext uri="{BB962C8B-B14F-4D97-AF65-F5344CB8AC3E}">
        <p14:creationId xmlns:p14="http://schemas.microsoft.com/office/powerpoint/2010/main" val="3010677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・配布資料の確認②</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１）封筒</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２）チェックシート（資料</a:t>
            </a:r>
            <a:r>
              <a:rPr lang="en-US" altLang="ja-JP" dirty="0">
                <a:ea typeface="ＭＳ Ｐゴシック"/>
                <a:cs typeface="Calibri"/>
              </a:rPr>
              <a:t>A</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３）マイ・タイムライン（資料</a:t>
            </a:r>
            <a:r>
              <a:rPr lang="en-US" altLang="ja-JP" dirty="0">
                <a:ea typeface="ＭＳ Ｐゴシック"/>
                <a:cs typeface="Calibri"/>
              </a:rPr>
              <a:t>B</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４）シール（資料</a:t>
            </a:r>
            <a:r>
              <a:rPr lang="en-US" altLang="ja-JP" dirty="0">
                <a:ea typeface="ＭＳ Ｐゴシック"/>
                <a:cs typeface="Calibri"/>
              </a:rPr>
              <a:t>C</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５）ガイドブック</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a:t>
            </a:fld>
            <a:endParaRPr kumimoji="1" lang="ja-JP" altLang="en-US"/>
          </a:p>
        </p:txBody>
      </p:sp>
    </p:spTree>
    <p:extLst>
      <p:ext uri="{BB962C8B-B14F-4D97-AF65-F5344CB8AC3E}">
        <p14:creationId xmlns:p14="http://schemas.microsoft.com/office/powerpoint/2010/main" val="38838055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・川の水が来ない、知り合いの家や、いつもみんなで集まるところに、たくさん雨が降ったら逃げてもいいか聞いておきましょう</a:t>
            </a:r>
            <a:endParaRPr kumimoji="1" lang="en-US" altLang="ja-JP" dirty="0"/>
          </a:p>
          <a:p>
            <a:r>
              <a:rPr kumimoji="1" lang="ja-JP" altLang="en-US" dirty="0"/>
              <a:t>・逃げるところがない場合はホテルに逃げることも考えましょう</a:t>
            </a:r>
            <a:endParaRPr kumimoji="1" lang="en-US" altLang="ja-JP" dirty="0"/>
          </a:p>
          <a:p>
            <a:r>
              <a:rPr kumimoji="1" lang="ja-JP" altLang="en-US" dirty="0"/>
              <a:t>・逃げているときに危ないと思ったら、近くの高いところに逃げましょう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40</a:t>
            </a:fld>
            <a:endParaRPr kumimoji="1" lang="ja-JP" altLang="en-US"/>
          </a:p>
        </p:txBody>
      </p:sp>
    </p:spTree>
    <p:extLst>
      <p:ext uri="{BB962C8B-B14F-4D97-AF65-F5344CB8AC3E}">
        <p14:creationId xmlns:p14="http://schemas.microsoft.com/office/powerpoint/2010/main" val="28443152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lang="ja-JP" altLang="en-US" dirty="0">
                <a:ea typeface="+mn-ea"/>
                <a:cs typeface="+mn-cs"/>
              </a:rPr>
              <a:t>■ハザードマップポータルサイトの使い方（避難所）</a:t>
            </a:r>
            <a:endParaRPr lang="en-US" altLang="ja-JP" dirty="0">
              <a:ea typeface="+mn-ea"/>
              <a:cs typeface="+mn-cs"/>
            </a:endParaRPr>
          </a:p>
          <a:p>
            <a:r>
              <a:rPr lang="ja-JP" altLang="en-US" dirty="0">
                <a:ea typeface="+mn-ea"/>
                <a:cs typeface="+mn-cs"/>
              </a:rPr>
              <a:t>・①</a:t>
            </a:r>
            <a:r>
              <a:rPr lang="en-US" altLang="ja-JP" dirty="0">
                <a:ea typeface="+mn-ea"/>
                <a:cs typeface="+mn-cs"/>
              </a:rPr>
              <a:t>-1</a:t>
            </a:r>
            <a:r>
              <a:rPr lang="ja-JP" altLang="en-US" dirty="0">
                <a:ea typeface="+mn-ea"/>
                <a:cs typeface="+mn-cs"/>
              </a:rPr>
              <a:t>避難所アイコンをタップ</a:t>
            </a:r>
            <a:endParaRPr lang="en-US" altLang="ja-JP" dirty="0">
              <a:ea typeface="+mn-ea"/>
              <a:cs typeface="+mn-cs"/>
            </a:endParaRPr>
          </a:p>
          <a:p>
            <a:r>
              <a:rPr lang="ja-JP" altLang="en-US" dirty="0">
                <a:ea typeface="+mn-ea"/>
                <a:cs typeface="+mn-cs"/>
              </a:rPr>
              <a:t>・①</a:t>
            </a:r>
            <a:r>
              <a:rPr lang="en-US" altLang="ja-JP" dirty="0">
                <a:ea typeface="+mn-ea"/>
                <a:cs typeface="+mn-cs"/>
              </a:rPr>
              <a:t>-2</a:t>
            </a:r>
            <a:r>
              <a:rPr lang="ja-JP" altLang="en-US" dirty="0">
                <a:ea typeface="+mn-ea"/>
                <a:cs typeface="+mn-cs"/>
              </a:rPr>
              <a:t>「</a:t>
            </a:r>
            <a:r>
              <a:rPr lang="en-US" altLang="ja-JP" dirty="0">
                <a:ea typeface="+mn-ea"/>
                <a:cs typeface="+mn-cs"/>
              </a:rPr>
              <a:t>OK</a:t>
            </a:r>
            <a:r>
              <a:rPr lang="ja-JP" altLang="en-US" dirty="0">
                <a:ea typeface="+mn-ea"/>
                <a:cs typeface="+mn-cs"/>
              </a:rPr>
              <a:t>」をタップ</a:t>
            </a:r>
            <a:endParaRPr lang="ja-JP" altLang="en-US" dirty="0">
              <a:ea typeface="ＭＳ Ｐゴシック"/>
              <a:cs typeface="Calibri"/>
            </a:endParaRPr>
          </a:p>
          <a:p>
            <a:r>
              <a:rPr lang="ja-JP" altLang="en-US" dirty="0">
                <a:ea typeface="ＭＳ Ｐゴシック"/>
                <a:cs typeface="Calibri"/>
              </a:rPr>
              <a:t>・②あなたの家に近い避難所をタップ</a:t>
            </a:r>
            <a:endParaRPr lang="en-US" altLang="ja-JP" dirty="0">
              <a:ea typeface="ＭＳ Ｐゴシック"/>
              <a:cs typeface="Calibri"/>
            </a:endParaRPr>
          </a:p>
          <a:p>
            <a:r>
              <a:rPr lang="ja-JP" altLang="en-US" dirty="0">
                <a:ea typeface="ＭＳ Ｐゴシック"/>
                <a:cs typeface="Calibri"/>
              </a:rPr>
              <a:t>・③「対応している災害の種類」の中に、「洪水」と書いてあれば、逃げても大丈夫なところです。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41</a:t>
            </a:fld>
            <a:endParaRPr kumimoji="1" lang="ja-JP" altLang="en-US"/>
          </a:p>
        </p:txBody>
      </p:sp>
    </p:spTree>
    <p:extLst>
      <p:ext uri="{BB962C8B-B14F-4D97-AF65-F5344CB8AC3E}">
        <p14:creationId xmlns:p14="http://schemas.microsoft.com/office/powerpoint/2010/main" val="1951989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・逃げる場所を考えることはできましたか？</a:t>
            </a:r>
            <a:endParaRPr kumimoji="1" lang="en-US" altLang="ja-JP" dirty="0"/>
          </a:p>
          <a:p>
            <a:r>
              <a:rPr kumimoji="1" lang="ja-JP" altLang="en-US" dirty="0"/>
              <a:t>・普段から、逃げる場所までのルートは歩いてみるようにしましょう。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42</a:t>
            </a:fld>
            <a:endParaRPr kumimoji="1" lang="ja-JP" altLang="en-US"/>
          </a:p>
        </p:txBody>
      </p:sp>
    </p:spTree>
    <p:extLst>
      <p:ext uri="{BB962C8B-B14F-4D97-AF65-F5344CB8AC3E}">
        <p14:creationId xmlns:p14="http://schemas.microsoft.com/office/powerpoint/2010/main" val="17678157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・作ったチェックシートを見ながら、フローチャートを使って、改めてどこに逃げたら良いか考えてみましょう。</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43</a:t>
            </a:fld>
            <a:endParaRPr kumimoji="1" lang="ja-JP" altLang="en-US"/>
          </a:p>
        </p:txBody>
      </p:sp>
    </p:spTree>
    <p:extLst>
      <p:ext uri="{BB962C8B-B14F-4D97-AF65-F5344CB8AC3E}">
        <p14:creationId xmlns:p14="http://schemas.microsoft.com/office/powerpoint/2010/main" val="21888856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・自分の家の危険、逃げる準備、逃げるところを、資料</a:t>
            </a:r>
            <a:r>
              <a:rPr kumimoji="1" lang="en-US" altLang="ja-JP" dirty="0"/>
              <a:t>A</a:t>
            </a:r>
            <a:r>
              <a:rPr kumimoji="1" lang="ja-JP" altLang="en-US" dirty="0"/>
              <a:t>のチェックシートを使って勉強しました。</a:t>
            </a:r>
            <a:endParaRPr kumimoji="1" lang="en-US" altLang="ja-JP" dirty="0"/>
          </a:p>
          <a:p>
            <a:r>
              <a:rPr kumimoji="1" lang="ja-JP" altLang="en-US" dirty="0"/>
              <a:t>・どんな内容になったか、どんなことに気づいたか、近くのみなさんと教え合ってみましょう。自分だけは気づかなかったポイントが見つかるかもしれません。</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44</a:t>
            </a:fld>
            <a:endParaRPr kumimoji="1" lang="ja-JP" altLang="en-US"/>
          </a:p>
        </p:txBody>
      </p:sp>
    </p:spTree>
    <p:extLst>
      <p:ext uri="{BB962C8B-B14F-4D97-AF65-F5344CB8AC3E}">
        <p14:creationId xmlns:p14="http://schemas.microsoft.com/office/powerpoint/2010/main" val="27735134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・それではここで一旦休憩とします。</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45</a:t>
            </a:fld>
            <a:endParaRPr kumimoji="1" lang="ja-JP" altLang="en-US"/>
          </a:p>
        </p:txBody>
      </p:sp>
    </p:spTree>
    <p:extLst>
      <p:ext uri="{BB962C8B-B14F-4D97-AF65-F5344CB8AC3E}">
        <p14:creationId xmlns:p14="http://schemas.microsoft.com/office/powerpoint/2010/main" val="6364457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・さっきまでの時間では、自分の家の危険、逃げる準備、逃げるところをみんなで確認しました。</a:t>
            </a:r>
            <a:endParaRPr kumimoji="1" lang="en-US" altLang="ja-JP" dirty="0"/>
          </a:p>
          <a:p>
            <a:r>
              <a:rPr kumimoji="1" lang="ja-JP" altLang="en-US" dirty="0"/>
              <a:t>・次は、みんなでマイ・タイムラインを作りましょう。</a:t>
            </a:r>
            <a:endParaRPr kumimoji="1" lang="en-US" altLang="ja-JP" dirty="0"/>
          </a:p>
          <a:p>
            <a:r>
              <a:rPr kumimoji="1" lang="ja-JP" altLang="en-US" dirty="0"/>
              <a:t>・安全に逃げるためにいつ、何をするかを考えましょう。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46</a:t>
            </a:fld>
            <a:endParaRPr kumimoji="1" lang="ja-JP" altLang="en-US"/>
          </a:p>
        </p:txBody>
      </p:sp>
    </p:spTree>
    <p:extLst>
      <p:ext uri="{BB962C8B-B14F-4D97-AF65-F5344CB8AC3E}">
        <p14:creationId xmlns:p14="http://schemas.microsoft.com/office/powerpoint/2010/main" val="8209540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B</a:t>
            </a:r>
            <a:r>
              <a:rPr kumimoji="1" lang="ja-JP" altLang="en-US" dirty="0"/>
              <a:t>のマイ・タイムラインを見てください。</a:t>
            </a:r>
            <a:endParaRPr kumimoji="1" lang="en-US" altLang="ja-JP" dirty="0"/>
          </a:p>
          <a:p>
            <a:r>
              <a:rPr kumimoji="1" lang="ja-JP" altLang="en-US" dirty="0"/>
              <a:t>・マイ・タイムラインには、左から順に、「川の水があふれるまでの時間」、「気象庁や市役所などが出す情報」、「台風が発生してから川の水があふれるまでに起こること」が書かれています。</a:t>
            </a:r>
            <a:endParaRPr kumimoji="1" lang="en-US" altLang="ja-JP" dirty="0"/>
          </a:p>
          <a:p>
            <a:r>
              <a:rPr kumimoji="1" lang="ja-JP" altLang="en-US" dirty="0"/>
              <a:t>・いちばん右側の列に、みなさんが何をするか考えて、書き込んでいくためのツールです。</a:t>
            </a:r>
            <a:endParaRPr kumimoji="1" lang="en-US" altLang="ja-JP" dirty="0"/>
          </a:p>
          <a:p>
            <a:r>
              <a:rPr kumimoji="1" lang="ja-JP" altLang="en-US" dirty="0"/>
              <a:t>・台風が来る</a:t>
            </a:r>
            <a:r>
              <a:rPr kumimoji="1" lang="en-US" altLang="ja-JP" dirty="0"/>
              <a:t>5</a:t>
            </a:r>
            <a:r>
              <a:rPr kumimoji="1" lang="ja-JP" altLang="en-US" dirty="0"/>
              <a:t>日～</a:t>
            </a:r>
            <a:r>
              <a:rPr kumimoji="1" lang="en-US" altLang="ja-JP" dirty="0"/>
              <a:t>3</a:t>
            </a:r>
            <a:r>
              <a:rPr kumimoji="1" lang="ja-JP" altLang="en-US" dirty="0"/>
              <a:t>日前から、このタイムラインは始まっています。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47</a:t>
            </a:fld>
            <a:endParaRPr kumimoji="1" lang="ja-JP" altLang="en-US"/>
          </a:p>
        </p:txBody>
      </p:sp>
    </p:spTree>
    <p:extLst>
      <p:ext uri="{BB962C8B-B14F-4D97-AF65-F5344CB8AC3E}">
        <p14:creationId xmlns:p14="http://schemas.microsoft.com/office/powerpoint/2010/main" val="12899956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・台風が来る</a:t>
            </a:r>
            <a:r>
              <a:rPr kumimoji="1" lang="en-US" altLang="ja-JP" dirty="0"/>
              <a:t>5</a:t>
            </a:r>
            <a:r>
              <a:rPr kumimoji="1" lang="ja-JP" altLang="en-US" dirty="0"/>
              <a:t>日～</a:t>
            </a:r>
            <a:r>
              <a:rPr kumimoji="1" lang="en-US" altLang="ja-JP" dirty="0"/>
              <a:t>3</a:t>
            </a:r>
            <a:r>
              <a:rPr kumimoji="1" lang="ja-JP" altLang="en-US" dirty="0"/>
              <a:t>日はどんな状況かイメージすることができますか？</a:t>
            </a:r>
            <a:endParaRPr kumimoji="1" lang="en-US" altLang="ja-JP" dirty="0"/>
          </a:p>
          <a:p>
            <a:r>
              <a:rPr kumimoji="1" lang="ja-JP" altLang="en-US" dirty="0"/>
              <a:t>・天気予報ではこのような画像で台風の動きを教えてくれます。</a:t>
            </a:r>
            <a:endParaRPr kumimoji="1" lang="en-US" altLang="ja-JP" dirty="0"/>
          </a:p>
          <a:p>
            <a:r>
              <a:rPr kumimoji="1" lang="ja-JP" altLang="en-US" dirty="0"/>
              <a:t>・台風ができた後は、いつ危なくなりそうなのか、新しい情報を何度も確認することが大切です。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48</a:t>
            </a:fld>
            <a:endParaRPr kumimoji="1" lang="ja-JP" altLang="en-US"/>
          </a:p>
        </p:txBody>
      </p:sp>
    </p:spTree>
    <p:extLst>
      <p:ext uri="{BB962C8B-B14F-4D97-AF65-F5344CB8AC3E}">
        <p14:creationId xmlns:p14="http://schemas.microsoft.com/office/powerpoint/2010/main" val="30416680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・台風が近づくと、様々な情報が出されます。テレビや、インターネットなどで情報を集めましょう。</a:t>
            </a:r>
            <a:endParaRPr kumimoji="1" lang="en-US" altLang="ja-JP" dirty="0"/>
          </a:p>
          <a:p>
            <a:r>
              <a:rPr kumimoji="1" lang="ja-JP" altLang="en-US" dirty="0"/>
              <a:t>・台風のときには、大雨、洪水、強風・暴風などの情報に気を付けましょう。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49</a:t>
            </a:fld>
            <a:endParaRPr kumimoji="1" lang="ja-JP" altLang="en-US"/>
          </a:p>
        </p:txBody>
      </p:sp>
    </p:spTree>
    <p:extLst>
      <p:ext uri="{BB962C8B-B14F-4D97-AF65-F5344CB8AC3E}">
        <p14:creationId xmlns:p14="http://schemas.microsoft.com/office/powerpoint/2010/main" val="10148579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・配布資料の確認③</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１）封筒</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２）チェックシート（資料</a:t>
            </a:r>
            <a:r>
              <a:rPr lang="en-US" altLang="ja-JP" dirty="0">
                <a:ea typeface="ＭＳ Ｐゴシック"/>
                <a:cs typeface="Calibri"/>
              </a:rPr>
              <a:t>A</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３）マイ・タイムライン（資料</a:t>
            </a:r>
            <a:r>
              <a:rPr lang="en-US" altLang="ja-JP" dirty="0">
                <a:ea typeface="ＭＳ Ｐゴシック"/>
                <a:cs typeface="Calibri"/>
              </a:rPr>
              <a:t>B</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４）シール（資料</a:t>
            </a:r>
            <a:r>
              <a:rPr lang="en-US" altLang="ja-JP" dirty="0">
                <a:ea typeface="ＭＳ Ｐゴシック"/>
                <a:cs typeface="Calibri"/>
              </a:rPr>
              <a:t>C</a:t>
            </a:r>
            <a:r>
              <a:rPr lang="ja-JP" altLang="en-US" dirty="0">
                <a:ea typeface="ＭＳ Ｐゴシック"/>
                <a:cs typeface="Calibri"/>
              </a:rPr>
              <a:t>）</a:t>
            </a:r>
            <a:endParaRPr lang="en-US" altLang="ja-JP" dirty="0">
              <a:ea typeface="ＭＳ Ｐゴシック"/>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ea typeface="ＭＳ Ｐゴシック"/>
                <a:cs typeface="Calibri"/>
              </a:rPr>
              <a:t>５）ガイドブック</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a:t>
            </a:fld>
            <a:endParaRPr kumimoji="1" lang="ja-JP" altLang="en-US"/>
          </a:p>
        </p:txBody>
      </p:sp>
    </p:spTree>
    <p:extLst>
      <p:ext uri="{BB962C8B-B14F-4D97-AF65-F5344CB8AC3E}">
        <p14:creationId xmlns:p14="http://schemas.microsoft.com/office/powerpoint/2010/main" val="19893047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・台風の時に出る逃げるための情報は、「警戒レベル」という危険を１～５の数字であらわす情報とともに伝えらます。警戒レベル５が一番危ない状態です。</a:t>
            </a:r>
            <a:endParaRPr kumimoji="1" lang="en-US" altLang="ja-JP" dirty="0"/>
          </a:p>
          <a:p>
            <a:r>
              <a:rPr kumimoji="1" lang="ja-JP" altLang="en-US" dirty="0"/>
              <a:t>・警戒レベル１と２は、天気が悪くなりそうな時に出る情報です。台風の状況を確認したり、マイ・タイムラインでどこに逃げたらいいか確認したり、逃げる準備をしましょう。</a:t>
            </a:r>
            <a:endParaRPr kumimoji="1" lang="en-US" altLang="ja-JP" dirty="0"/>
          </a:p>
          <a:p>
            <a:r>
              <a:rPr kumimoji="1" lang="ja-JP" altLang="en-US" dirty="0"/>
              <a:t>・警戒レベル３になると、「高齢者等避難」という情報が出ます。お年寄りや小さなこどもがいる家の人は、逃げるのに時間がかかるので逃げ始めてくださいということです。</a:t>
            </a:r>
            <a:endParaRPr kumimoji="1" lang="en-US" altLang="ja-JP" dirty="0"/>
          </a:p>
          <a:p>
            <a:r>
              <a:rPr kumimoji="1" lang="ja-JP" altLang="en-US" dirty="0"/>
              <a:t>・警戒レベル４は「避難指示」が出ます。この時には、危ないところにいる人はみんな逃げましょう。</a:t>
            </a:r>
            <a:endParaRPr kumimoji="1" lang="en-US" altLang="ja-JP" dirty="0"/>
          </a:p>
          <a:p>
            <a:r>
              <a:rPr kumimoji="1" lang="ja-JP" altLang="en-US" dirty="0"/>
              <a:t>・警戒レベル５の緊急安全確保が出るころには、既にとても危ない状況になっています。必ず警戒レベル５が出る前に逃げましょう。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50</a:t>
            </a:fld>
            <a:endParaRPr kumimoji="1" lang="ja-JP" altLang="en-US"/>
          </a:p>
        </p:txBody>
      </p:sp>
    </p:spTree>
    <p:extLst>
      <p:ext uri="{BB962C8B-B14F-4D97-AF65-F5344CB8AC3E}">
        <p14:creationId xmlns:p14="http://schemas.microsoft.com/office/powerpoint/2010/main" val="317329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・警戒レベル３「高齢者等避難」や、警戒レベル４「避難指示」の避難情報を、画像の指がさしている場所に書き込みましょう。</a:t>
            </a:r>
            <a:endParaRPr kumimoji="1" lang="en-US" altLang="ja-JP" dirty="0"/>
          </a:p>
          <a:p>
            <a:r>
              <a:rPr kumimoji="1" lang="ja-JP" altLang="en-US" dirty="0"/>
              <a:t>・台風の状況、時間帯、住んでいる場所によって違いますが、とても危険になる数時間前には発令されます。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51</a:t>
            </a:fld>
            <a:endParaRPr kumimoji="1" lang="ja-JP" altLang="en-US"/>
          </a:p>
        </p:txBody>
      </p:sp>
    </p:spTree>
    <p:extLst>
      <p:ext uri="{BB962C8B-B14F-4D97-AF65-F5344CB8AC3E}">
        <p14:creationId xmlns:p14="http://schemas.microsoft.com/office/powerpoint/2010/main" val="39152535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・資料</a:t>
            </a:r>
            <a:r>
              <a:rPr kumimoji="1" lang="en-US" altLang="ja-JP" dirty="0"/>
              <a:t>C</a:t>
            </a:r>
            <a:r>
              <a:rPr kumimoji="1" lang="ja-JP" altLang="en-US" dirty="0"/>
              <a:t>のシールには、８つのことが書いてあります。参考にして、安全に逃げるために何をするか考えましょう。</a:t>
            </a:r>
            <a:endParaRPr kumimoji="1" lang="en-US" altLang="ja-JP" dirty="0"/>
          </a:p>
          <a:p>
            <a:r>
              <a:rPr kumimoji="1" lang="ja-JP" altLang="en-US" dirty="0"/>
              <a:t>　①台風を調べます、</a:t>
            </a:r>
            <a:endParaRPr kumimoji="1" lang="en-US" altLang="ja-JP" dirty="0"/>
          </a:p>
          <a:p>
            <a:r>
              <a:rPr kumimoji="1" lang="ja-JP" altLang="en-US" dirty="0"/>
              <a:t>　②逃げるときに必要な持ち物を準備します、</a:t>
            </a:r>
            <a:endParaRPr kumimoji="1" lang="en-US" altLang="ja-JP" dirty="0"/>
          </a:p>
          <a:p>
            <a:r>
              <a:rPr kumimoji="1" lang="ja-JP" altLang="en-US" dirty="0"/>
              <a:t>　③川の上流で降る雨も調べましょう、</a:t>
            </a:r>
            <a:endParaRPr kumimoji="1" lang="en-US" altLang="ja-JP" dirty="0"/>
          </a:p>
          <a:p>
            <a:r>
              <a:rPr kumimoji="1" lang="ja-JP" altLang="en-US" dirty="0"/>
              <a:t>　④川の水の高さを調べます、</a:t>
            </a:r>
            <a:endParaRPr kumimoji="1" lang="en-US" altLang="ja-JP" dirty="0"/>
          </a:p>
          <a:p>
            <a:r>
              <a:rPr kumimoji="1" lang="ja-JP" altLang="en-US" dirty="0"/>
              <a:t>　⑤逃げるために動きやすい服を着ます、</a:t>
            </a:r>
            <a:endParaRPr kumimoji="1" lang="en-US" altLang="ja-JP" dirty="0"/>
          </a:p>
          <a:p>
            <a:r>
              <a:rPr kumimoji="1" lang="ja-JP" altLang="en-US" dirty="0"/>
              <a:t>　⑥安全なところに逃げます、</a:t>
            </a:r>
            <a:endParaRPr kumimoji="1" lang="en-US" altLang="ja-JP" dirty="0"/>
          </a:p>
          <a:p>
            <a:r>
              <a:rPr kumimoji="1" lang="ja-JP" altLang="en-US" dirty="0"/>
              <a:t>　⑦安全に逃げることができました、</a:t>
            </a:r>
            <a:endParaRPr kumimoji="1" lang="en-US" altLang="ja-JP" dirty="0"/>
          </a:p>
          <a:p>
            <a:r>
              <a:rPr kumimoji="1" lang="ja-JP" altLang="en-US" dirty="0"/>
              <a:t>　⑧知り合いに危険を伝えます</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52</a:t>
            </a:fld>
            <a:endParaRPr kumimoji="1" lang="ja-JP" altLang="en-US"/>
          </a:p>
        </p:txBody>
      </p:sp>
    </p:spTree>
    <p:extLst>
      <p:ext uri="{BB962C8B-B14F-4D97-AF65-F5344CB8AC3E}">
        <p14:creationId xmlns:p14="http://schemas.microsoft.com/office/powerpoint/2010/main" val="36345845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・いつ、何をするかを考えて、やることをを書き込んでみましょう！（</a:t>
            </a:r>
            <a:r>
              <a:rPr kumimoji="1" lang="en-US" altLang="ja-JP" dirty="0"/>
              <a:t>※</a:t>
            </a:r>
            <a:r>
              <a:rPr kumimoji="1" lang="ja-JP" altLang="en-US" dirty="0"/>
              <a:t>あとで場所を調整しやすいように、付箋に書いて貼っても</a:t>
            </a:r>
            <a:r>
              <a:rPr kumimoji="1" lang="en-US" altLang="ja-JP" dirty="0"/>
              <a:t>OK</a:t>
            </a:r>
            <a:r>
              <a:rPr kumimoji="1" lang="ja-JP" altLang="en-US" dirty="0"/>
              <a:t>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・まずは、「安全なところに逃げます」「安全に逃げることができました」と書き込んでみましょう</a:t>
            </a:r>
            <a:endParaRPr kumimoji="1" lang="en-US" altLang="ja-JP" dirty="0"/>
          </a:p>
          <a:p>
            <a:r>
              <a:rPr kumimoji="1" lang="ja-JP" altLang="en-US" dirty="0"/>
              <a:t>・みなさんは警戒レベル３「高齢者等避難」で逃げますか？、または警戒レベル４「避難指示」で逃げますか？　逃げるのに時間がかかるかどうかで書く場所が変わりますね。</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53</a:t>
            </a:fld>
            <a:endParaRPr kumimoji="1" lang="ja-JP" altLang="en-US"/>
          </a:p>
        </p:txBody>
      </p:sp>
    </p:spTree>
    <p:extLst>
      <p:ext uri="{BB962C8B-B14F-4D97-AF65-F5344CB8AC3E}">
        <p14:creationId xmlns:p14="http://schemas.microsoft.com/office/powerpoint/2010/main" val="19135796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・それでは続けて、みなさんが台風が来る前にやることを、考えて書いて行きましょう。</a:t>
            </a:r>
            <a:endParaRPr kumimoji="1" lang="en-US" altLang="ja-JP" dirty="0"/>
          </a:p>
          <a:p>
            <a:r>
              <a:rPr kumimoji="1" lang="ja-JP" altLang="en-US" dirty="0"/>
              <a:t>・例えば、こんなことが考えられますね。</a:t>
            </a:r>
            <a:endParaRPr kumimoji="1" lang="en-US" altLang="ja-JP" dirty="0"/>
          </a:p>
          <a:p>
            <a:r>
              <a:rPr kumimoji="1" lang="ja-JP" altLang="en-US" dirty="0"/>
              <a:t>　①あなたが作ったマイ・タイムラインを確認する</a:t>
            </a:r>
            <a:endParaRPr kumimoji="1" lang="en-US" altLang="ja-JP" dirty="0"/>
          </a:p>
          <a:p>
            <a:r>
              <a:rPr kumimoji="1" lang="ja-JP" altLang="en-US" dirty="0"/>
              <a:t>　②これからの天気を確認する</a:t>
            </a:r>
            <a:endParaRPr kumimoji="1" lang="en-US" altLang="ja-JP" dirty="0"/>
          </a:p>
          <a:p>
            <a:r>
              <a:rPr kumimoji="1" lang="ja-JP" altLang="en-US" dirty="0"/>
              <a:t>　③家族や親戚に連絡しておく</a:t>
            </a:r>
            <a:endParaRPr kumimoji="1" lang="en-US" altLang="ja-JP" dirty="0"/>
          </a:p>
          <a:p>
            <a:r>
              <a:rPr kumimoji="1" lang="ja-JP" altLang="en-US" dirty="0"/>
              <a:t>　④逃げる時の持ち物を再確認する</a:t>
            </a:r>
            <a:endParaRPr kumimoji="1" lang="en-US" altLang="ja-JP" dirty="0"/>
          </a:p>
          <a:p>
            <a:r>
              <a:rPr kumimoji="1" lang="ja-JP" altLang="en-US" dirty="0"/>
              <a:t>　⑤逃げる時に持っていく薬があるか確認する</a:t>
            </a:r>
            <a:endParaRPr kumimoji="1" lang="en-US" altLang="ja-JP" dirty="0"/>
          </a:p>
          <a:p>
            <a:r>
              <a:rPr kumimoji="1" lang="ja-JP" altLang="en-US" dirty="0"/>
              <a:t>　⑥スマートフォンを充電する</a:t>
            </a:r>
            <a:endParaRPr kumimoji="1" lang="en-US" altLang="ja-JP" dirty="0"/>
          </a:p>
          <a:p>
            <a:r>
              <a:rPr kumimoji="1" lang="ja-JP" altLang="en-US" dirty="0"/>
              <a:t>　⑦お風呂に水をためておく</a:t>
            </a:r>
            <a:endParaRPr kumimoji="1" lang="en-US" altLang="ja-JP" dirty="0"/>
          </a:p>
          <a:p>
            <a:r>
              <a:rPr kumimoji="1" lang="ja-JP" altLang="en-US" dirty="0"/>
              <a:t>　⑧逃げるところを確認して、連絡しておく（友達・親戚の家など）</a:t>
            </a:r>
            <a:endParaRPr kumimoji="1" lang="en-US" altLang="ja-JP" dirty="0"/>
          </a:p>
          <a:p>
            <a:r>
              <a:rPr kumimoji="1" lang="ja-JP" altLang="en-US" dirty="0"/>
              <a:t>　⑨車にガソリンを入れる</a:t>
            </a:r>
            <a:endParaRPr kumimoji="1" lang="en-US" altLang="ja-JP" dirty="0"/>
          </a:p>
          <a:p>
            <a:r>
              <a:rPr kumimoji="1" lang="ja-JP" altLang="en-US" dirty="0"/>
              <a:t>　⑩ドアや窓が閉まっているか確認する</a:t>
            </a:r>
            <a:endParaRPr kumimoji="1" lang="en-US" altLang="ja-JP" dirty="0"/>
          </a:p>
          <a:p>
            <a:r>
              <a:rPr kumimoji="1" lang="ja-JP" altLang="en-US" dirty="0"/>
              <a:t>　⑪ガス栓を閉めて、電気のブレーカーをオフにする</a:t>
            </a:r>
            <a:endParaRPr kumimoji="1" lang="en-US" altLang="ja-JP" dirty="0"/>
          </a:p>
          <a:p>
            <a:r>
              <a:rPr kumimoji="1" lang="ja-JP" altLang="en-US" dirty="0"/>
              <a:t>　⑫ペットを飼っている人は、ケージに入れる（ケージを持っていく）、または親戚などに預ける</a:t>
            </a:r>
            <a:endParaRPr kumimoji="1" lang="en-US" altLang="ja-JP" dirty="0"/>
          </a:p>
          <a:p>
            <a:r>
              <a:rPr kumimoji="1" lang="ja-JP" altLang="en-US" dirty="0"/>
              <a:t>　⑬濡れたら困る大切なものを２階に上げておく</a:t>
            </a:r>
            <a:endParaRPr kumimoji="1" lang="en-US" altLang="ja-JP" dirty="0"/>
          </a:p>
          <a:p>
            <a:r>
              <a:rPr kumimoji="1" lang="ja-JP" altLang="en-US" dirty="0"/>
              <a:t>　⑭逃げるために動きやすい服を着る</a:t>
            </a:r>
            <a:endParaRPr kumimoji="1" lang="en-US" altLang="ja-JP" dirty="0"/>
          </a:p>
          <a:p>
            <a:r>
              <a:rPr kumimoji="1" lang="ja-JP" altLang="en-US" dirty="0"/>
              <a:t>　⑮家の周りの台風で飛ばされそうなものを片付ける</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54</a:t>
            </a:fld>
            <a:endParaRPr kumimoji="1" lang="ja-JP" altLang="en-US"/>
          </a:p>
        </p:txBody>
      </p:sp>
    </p:spTree>
    <p:extLst>
      <p:ext uri="{BB962C8B-B14F-4D97-AF65-F5344CB8AC3E}">
        <p14:creationId xmlns:p14="http://schemas.microsoft.com/office/powerpoint/2010/main" val="6720553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・ガイドブック</a:t>
            </a:r>
            <a:r>
              <a:rPr kumimoji="1" lang="en-US" altLang="ja-JP" dirty="0"/>
              <a:t>P11</a:t>
            </a:r>
            <a:r>
              <a:rPr kumimoji="1" lang="ja-JP" altLang="en-US" dirty="0"/>
              <a:t>の作成例も見ながら、みなさんのマイ・タイムラインを完成させてください。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55</a:t>
            </a:fld>
            <a:endParaRPr kumimoji="1" lang="ja-JP" altLang="en-US"/>
          </a:p>
        </p:txBody>
      </p:sp>
    </p:spTree>
    <p:extLst>
      <p:ext uri="{BB962C8B-B14F-4D97-AF65-F5344CB8AC3E}">
        <p14:creationId xmlns:p14="http://schemas.microsoft.com/office/powerpoint/2010/main" val="42257180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・台風の時に川の様子を直接見に行くのは、流されてしまうかもしれないのでとても危ないです。</a:t>
            </a:r>
            <a:endParaRPr kumimoji="1" lang="en-US" altLang="ja-JP" dirty="0"/>
          </a:p>
          <a:p>
            <a:r>
              <a:rPr kumimoji="1" lang="ja-JP" altLang="en-US" dirty="0"/>
              <a:t>・「川の防災情報」というウェブサイトで、最新の川の水の高さを調べることができます。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56</a:t>
            </a:fld>
            <a:endParaRPr kumimoji="1" lang="ja-JP" altLang="en-US"/>
          </a:p>
        </p:txBody>
      </p:sp>
    </p:spTree>
    <p:extLst>
      <p:ext uri="{BB962C8B-B14F-4D97-AF65-F5344CB8AC3E}">
        <p14:creationId xmlns:p14="http://schemas.microsoft.com/office/powerpoint/2010/main" val="3399249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・「川の防災情報」というウェブサイトでは、「川のカメラ」のページで川の状況を写真でみることができたり、「水位計」のページで川の水の高さを数字でみたりすることができます。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57</a:t>
            </a:fld>
            <a:endParaRPr kumimoji="1" lang="ja-JP" altLang="en-US"/>
          </a:p>
        </p:txBody>
      </p:sp>
    </p:spTree>
    <p:extLst>
      <p:ext uri="{BB962C8B-B14F-4D97-AF65-F5344CB8AC3E}">
        <p14:creationId xmlns:p14="http://schemas.microsoft.com/office/powerpoint/2010/main" val="30610613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a:t>
            </a:r>
            <a:r>
              <a:rPr kumimoji="1" lang="en-US" altLang="ja-JP" dirty="0"/>
              <a:t>QR</a:t>
            </a:r>
            <a:r>
              <a:rPr kumimoji="1" lang="ja-JP" altLang="en-US" dirty="0"/>
              <a:t>コードからサイトにアクセスしてください</a:t>
            </a:r>
            <a:endParaRPr kumimoji="1" lang="en-US" altLang="ja-JP" dirty="0"/>
          </a:p>
          <a:p>
            <a:r>
              <a:rPr kumimoji="1" lang="ja-JP" altLang="en-US" dirty="0"/>
              <a:t>・「地図から探す」をタップしてください</a:t>
            </a:r>
            <a:endParaRPr kumimoji="1" lang="en-US" altLang="ja-JP" dirty="0"/>
          </a:p>
          <a:p>
            <a:r>
              <a:rPr kumimoji="1" lang="ja-JP" altLang="en-US" dirty="0"/>
              <a:t>・現在地アイコンをタップしてください</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58</a:t>
            </a:fld>
            <a:endParaRPr kumimoji="1" lang="ja-JP" altLang="en-US"/>
          </a:p>
        </p:txBody>
      </p:sp>
    </p:spTree>
    <p:extLst>
      <p:ext uri="{BB962C8B-B14F-4D97-AF65-F5344CB8AC3E}">
        <p14:creationId xmlns:p14="http://schemas.microsoft.com/office/powerpoint/2010/main" val="6718696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・①家の近くの「カメラ」と「水位計」のアイコンを探します</a:t>
            </a:r>
            <a:endParaRPr kumimoji="1" lang="en-US" altLang="ja-JP" dirty="0"/>
          </a:p>
          <a:p>
            <a:r>
              <a:rPr kumimoji="1" lang="ja-JP" altLang="en-US" dirty="0"/>
              <a:t>・②「カメラ」アイコンをタップすると、川の写真を見ることができます</a:t>
            </a:r>
            <a:endParaRPr kumimoji="1" lang="en-US" altLang="ja-JP" dirty="0"/>
          </a:p>
          <a:p>
            <a:r>
              <a:rPr kumimoji="1" lang="ja-JP" altLang="en-US" dirty="0"/>
              <a:t>・③「水位計」アイコンをタップすると、川の水の高さを数字で何メートルか見ることができます</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59</a:t>
            </a:fld>
            <a:endParaRPr kumimoji="1" lang="ja-JP" altLang="en-US"/>
          </a:p>
        </p:txBody>
      </p:sp>
    </p:spTree>
    <p:extLst>
      <p:ext uri="{BB962C8B-B14F-4D97-AF65-F5344CB8AC3E}">
        <p14:creationId xmlns:p14="http://schemas.microsoft.com/office/powerpoint/2010/main" val="2325488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a:t>
            </a:r>
            <a:r>
              <a:rPr kumimoji="1" lang="en-US" altLang="ja-JP" dirty="0"/>
              <a:t>※</a:t>
            </a:r>
            <a:r>
              <a:rPr kumimoji="1" lang="ja-JP" altLang="en-US" dirty="0"/>
              <a:t>このスライド以降で、参加者に日本の災害の危険を知っていただきます）</a:t>
            </a:r>
            <a:endParaRPr kumimoji="1" lang="en-US" altLang="ja-JP" dirty="0"/>
          </a:p>
          <a:p>
            <a:r>
              <a:rPr kumimoji="1" lang="ja-JP" altLang="en-US" dirty="0"/>
              <a:t>・日本では、たくさん雨が降ると、がけが崩れたり、川の水があふれたりして、たくさんの人が亡くなります。</a:t>
            </a:r>
          </a:p>
          <a:p>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a:t>
            </a:fld>
            <a:endParaRPr kumimoji="1" lang="ja-JP" altLang="en-US"/>
          </a:p>
        </p:txBody>
      </p:sp>
    </p:spTree>
    <p:extLst>
      <p:ext uri="{BB962C8B-B14F-4D97-AF65-F5344CB8AC3E}">
        <p14:creationId xmlns:p14="http://schemas.microsoft.com/office/powerpoint/2010/main" val="33052559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・今日は、台風・大雨が来て洪水が起きたときの危険や、危なくなる前にいつ、何をするかを確認して、マイ・タイムラインを作りました。</a:t>
            </a:r>
          </a:p>
          <a:p>
            <a:r>
              <a:rPr kumimoji="1" lang="ja-JP" altLang="en-US" dirty="0"/>
              <a:t>・近くにいる人と、今日の講習会で知ったことや気づいたことを話してみましょう！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60</a:t>
            </a:fld>
            <a:endParaRPr kumimoji="1" lang="ja-JP" altLang="en-US"/>
          </a:p>
        </p:txBody>
      </p:sp>
    </p:spTree>
    <p:extLst>
      <p:ext uri="{BB962C8B-B14F-4D97-AF65-F5344CB8AC3E}">
        <p14:creationId xmlns:p14="http://schemas.microsoft.com/office/powerpoint/2010/main" val="33997717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・災害の危険から逃げるために、情報を集めることが大切です。</a:t>
            </a:r>
            <a:endParaRPr kumimoji="1" lang="en-US" altLang="ja-JP" dirty="0"/>
          </a:p>
          <a:p>
            <a:r>
              <a:rPr kumimoji="1" lang="ja-JP" altLang="en-US" dirty="0"/>
              <a:t>・台風が近づいてきたらホームページを確認したり、アプリやメールなどで危なくなったらお知らせがくるように準備しておきましょう。</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61</a:t>
            </a:fld>
            <a:endParaRPr kumimoji="1" lang="ja-JP" altLang="en-US"/>
          </a:p>
        </p:txBody>
      </p:sp>
    </p:spTree>
    <p:extLst>
      <p:ext uri="{BB962C8B-B14F-4D97-AF65-F5344CB8AC3E}">
        <p14:creationId xmlns:p14="http://schemas.microsoft.com/office/powerpoint/2010/main" val="40566020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・住んでいるところの危険について、近くに住んでいる日本人の人に会ったら、一緒に話してみましょう</a:t>
            </a:r>
            <a:endParaRPr kumimoji="1" lang="en-US" altLang="ja-JP" dirty="0"/>
          </a:p>
          <a:p>
            <a:r>
              <a:rPr kumimoji="1" lang="ja-JP" altLang="en-US" dirty="0"/>
              <a:t>・家族、住んでいるところ、仕事、学校が変わったときは、もう一度マイ・タイムラインを作り直しましょう</a:t>
            </a:r>
            <a:endParaRPr kumimoji="1" lang="en-US" altLang="ja-JP" dirty="0"/>
          </a:p>
          <a:p>
            <a:r>
              <a:rPr kumimoji="1" lang="ja-JP" altLang="en-US" dirty="0"/>
              <a:t>・家の中の水が来る高さに、大事なものを置いていませんか？、確認してください</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62</a:t>
            </a:fld>
            <a:endParaRPr kumimoji="1" lang="ja-JP" altLang="en-US"/>
          </a:p>
        </p:txBody>
      </p:sp>
    </p:spTree>
    <p:extLst>
      <p:ext uri="{BB962C8B-B14F-4D97-AF65-F5344CB8AC3E}">
        <p14:creationId xmlns:p14="http://schemas.microsoft.com/office/powerpoint/2010/main" val="27305008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・今日作ったマイ・タイムラインは、冷蔵庫などのすぐ見れる場所に貼ってください。台風が近づいてきたら必ず確認しましょう。</a:t>
            </a:r>
            <a:endParaRPr kumimoji="1" lang="en-US" altLang="ja-JP" dirty="0"/>
          </a:p>
          <a:p>
            <a:r>
              <a:rPr kumimoji="1" lang="ja-JP" altLang="en-US" dirty="0"/>
              <a:t>・しかし、みなさんが作ったマイ・タイムラインより早く危なくなることもあります</a:t>
            </a:r>
            <a:endParaRPr kumimoji="1" lang="en-US" altLang="ja-JP" dirty="0"/>
          </a:p>
          <a:p>
            <a:r>
              <a:rPr kumimoji="1" lang="ja-JP" altLang="en-US" dirty="0"/>
              <a:t>・①例えば、雨が今までよりもすごくたくさん降ったら、マイ・タイムラインよりも早く逃げなければいけません</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63</a:t>
            </a:fld>
            <a:endParaRPr kumimoji="1" lang="ja-JP" altLang="en-US"/>
          </a:p>
        </p:txBody>
      </p:sp>
    </p:spTree>
    <p:extLst>
      <p:ext uri="{BB962C8B-B14F-4D97-AF65-F5344CB8AC3E}">
        <p14:creationId xmlns:p14="http://schemas.microsoft.com/office/powerpoint/2010/main" val="8918669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・自分の命を守るために、</a:t>
            </a:r>
            <a:endParaRPr kumimoji="1" lang="en-US" altLang="ja-JP" dirty="0"/>
          </a:p>
          <a:p>
            <a:r>
              <a:rPr kumimoji="1" lang="ja-JP" altLang="en-US" dirty="0"/>
              <a:t>・②気象情報や避難情報などをこまめに確認しましょう</a:t>
            </a:r>
          </a:p>
          <a:p>
            <a:r>
              <a:rPr kumimoji="1" lang="ja-JP" altLang="en-US" dirty="0"/>
              <a:t>・③作ったマイ・タイムライン見て、集めた情報を家族と共有して、危なくなる前に逃げられるようにしましょう。</a:t>
            </a:r>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64</a:t>
            </a:fld>
            <a:endParaRPr kumimoji="1" lang="ja-JP" altLang="en-US"/>
          </a:p>
        </p:txBody>
      </p:sp>
    </p:spTree>
    <p:extLst>
      <p:ext uri="{BB962C8B-B14F-4D97-AF65-F5344CB8AC3E}">
        <p14:creationId xmlns:p14="http://schemas.microsoft.com/office/powerpoint/2010/main" val="41126389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・今日の内容は以上です</a:t>
            </a:r>
            <a:endParaRPr kumimoji="1" lang="en-US" altLang="ja-JP" dirty="0"/>
          </a:p>
          <a:p>
            <a:r>
              <a:rPr kumimoji="1" lang="ja-JP" altLang="en-US"/>
              <a:t>・ご参加いただき、ありがとうございました</a:t>
            </a:r>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65</a:t>
            </a:fld>
            <a:endParaRPr kumimoji="1" lang="ja-JP" altLang="en-US"/>
          </a:p>
        </p:txBody>
      </p:sp>
    </p:spTree>
    <p:extLst>
      <p:ext uri="{BB962C8B-B14F-4D97-AF65-F5344CB8AC3E}">
        <p14:creationId xmlns:p14="http://schemas.microsoft.com/office/powerpoint/2010/main" val="142931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・たくさん雨が降って、がけが崩れると、写真のように家が壊れてしまいます。</a:t>
            </a:r>
            <a:endParaRPr kumimoji="1" lang="en-US" altLang="ja-JP" dirty="0"/>
          </a:p>
          <a:p>
            <a:r>
              <a:rPr kumimoji="1" lang="ja-JP" altLang="en-US" dirty="0"/>
              <a:t>・がけが崩れたり、山の土が流れることを「土砂災害」といいます。</a:t>
            </a:r>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7</a:t>
            </a:fld>
            <a:endParaRPr kumimoji="1" lang="ja-JP" altLang="en-US"/>
          </a:p>
        </p:txBody>
      </p:sp>
    </p:spTree>
    <p:extLst>
      <p:ext uri="{BB962C8B-B14F-4D97-AF65-F5344CB8AC3E}">
        <p14:creationId xmlns:p14="http://schemas.microsoft.com/office/powerpoint/2010/main" val="42584470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・たくさん雨が降り、川の水があふれると、まちが水につかり、多くの人が亡くなります。</a:t>
            </a:r>
            <a:endParaRPr kumimoji="1" lang="en-US" altLang="ja-JP" dirty="0"/>
          </a:p>
          <a:p>
            <a:r>
              <a:rPr kumimoji="1" lang="ja-JP" altLang="en-US" dirty="0"/>
              <a:t>・川の水があふれることを「洪水」といいます。</a:t>
            </a:r>
            <a:endParaRPr kumimoji="1" lang="en-US" altLang="ja-JP" dirty="0"/>
          </a:p>
          <a:p>
            <a:r>
              <a:rPr kumimoji="1" lang="ja-JP" altLang="en-US" dirty="0"/>
              <a:t>・写真のように洪水が発生すると、高齢者だけでなく、</a:t>
            </a:r>
            <a:r>
              <a:rPr kumimoji="1" lang="en-US" altLang="ja-JP" dirty="0"/>
              <a:t>10</a:t>
            </a:r>
            <a:r>
              <a:rPr kumimoji="1" lang="ja-JP" altLang="en-US" dirty="0"/>
              <a:t>歳～</a:t>
            </a:r>
            <a:r>
              <a:rPr kumimoji="1" lang="en-US" altLang="ja-JP" dirty="0"/>
              <a:t>40</a:t>
            </a:r>
            <a:r>
              <a:rPr kumimoji="1" lang="ja-JP" altLang="en-US" dirty="0"/>
              <a:t>歳の人など、若い人も亡くなってしまいます。</a:t>
            </a:r>
            <a:endParaRPr kumimoji="1" lang="en-US" altLang="ja-JP" dirty="0"/>
          </a:p>
          <a:p>
            <a:endParaRPr kumimoji="1" lang="en-US" altLang="ja-JP" dirty="0"/>
          </a:p>
          <a:p>
            <a:r>
              <a:rPr kumimoji="1" lang="ja-JP" altLang="en-US" dirty="0"/>
              <a:t>（</a:t>
            </a:r>
            <a:r>
              <a:rPr kumimoji="1" lang="en-US" altLang="ja-JP" dirty="0"/>
              <a:t>※</a:t>
            </a:r>
            <a:r>
              <a:rPr kumimoji="1" lang="ja-JP" altLang="en-US" dirty="0"/>
              <a:t>参加者の性質に応じて、高齢者だけでなく、若い世代の方も亡くなっていることを強調して伝達します）</a:t>
            </a:r>
            <a:endParaRPr kumimoji="1" lang="en-US" altLang="ja-JP" dirty="0"/>
          </a:p>
          <a:p>
            <a:endParaRPr kumimoji="1" lang="en-US" altLang="ja-JP" dirty="0"/>
          </a:p>
          <a:p>
            <a:r>
              <a:rPr kumimoji="1" lang="ja-JP" altLang="en-US" dirty="0"/>
              <a:t>■外国人のための多言語防災ビデオ～マイ・タイムラインとは～</a:t>
            </a:r>
            <a:endParaRPr kumimoji="1" lang="en-US" altLang="ja-JP" dirty="0"/>
          </a:p>
          <a:p>
            <a:r>
              <a:rPr kumimoji="1" lang="en-US" altLang="ja-JP" dirty="0"/>
              <a:t>https://www.youtube.com/watch?v=bgiwMMd2-04</a:t>
            </a:r>
          </a:p>
          <a:p>
            <a:r>
              <a:rPr kumimoji="1" lang="en-US" altLang="ja-JP" dirty="0"/>
              <a:t>00:18</a:t>
            </a:r>
            <a:r>
              <a:rPr kumimoji="1" lang="ja-JP" altLang="en-US" dirty="0"/>
              <a:t>～</a:t>
            </a:r>
            <a:r>
              <a:rPr kumimoji="1" lang="en-US" altLang="ja-JP" dirty="0"/>
              <a:t>02:40</a:t>
            </a:r>
            <a:r>
              <a:rPr kumimoji="1" lang="ja-JP" altLang="en-US" dirty="0"/>
              <a:t>⇒チャプター１：日本の災害について</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8</a:t>
            </a:fld>
            <a:endParaRPr kumimoji="1" lang="ja-JP" altLang="en-US"/>
          </a:p>
        </p:txBody>
      </p:sp>
    </p:spTree>
    <p:extLst>
      <p:ext uri="{BB962C8B-B14F-4D97-AF65-F5344CB8AC3E}">
        <p14:creationId xmlns:p14="http://schemas.microsoft.com/office/powerpoint/2010/main" val="797003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49350" y="1233488"/>
            <a:ext cx="4437063" cy="3328987"/>
          </a:xfrm>
        </p:spPr>
      </p:sp>
      <p:sp>
        <p:nvSpPr>
          <p:cNvPr id="3" name="ノート プレースホルダー 2"/>
          <p:cNvSpPr>
            <a:spLocks noGrp="1"/>
          </p:cNvSpPr>
          <p:nvPr>
            <p:ph type="body" idx="1"/>
          </p:nvPr>
        </p:nvSpPr>
        <p:spPr/>
        <p:txBody>
          <a:bodyPr/>
          <a:lstStyle/>
          <a:p>
            <a:r>
              <a:rPr kumimoji="1" lang="ja-JP" altLang="en-US" dirty="0"/>
              <a:t>・洪水が起こる５～３日前に、天気予報で台風が発生したことがわかります。まだ、雨や風は強くないです。</a:t>
            </a:r>
            <a:endParaRPr kumimoji="1" lang="en-US" altLang="ja-JP" dirty="0"/>
          </a:p>
          <a:p>
            <a:r>
              <a:rPr kumimoji="1" lang="ja-JP" altLang="en-US" dirty="0"/>
              <a:t>・１日前には、雨や風が強くなって、家の外を歩くことが難しくなります。</a:t>
            </a:r>
            <a:endParaRPr kumimoji="1" lang="en-US" altLang="ja-JP" dirty="0"/>
          </a:p>
          <a:p>
            <a:r>
              <a:rPr kumimoji="1" lang="ja-JP" altLang="en-US" dirty="0"/>
              <a:t>・雨や風が強くなる前に、逃げる準備をしましょう。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8F7A031A-C06B-4445-ADB4-58CA9EB5801C}" type="slidenum">
              <a:rPr kumimoji="1" lang="ja-JP" altLang="en-US" smtClean="0"/>
              <a:t>9</a:t>
            </a:fld>
            <a:endParaRPr kumimoji="1" lang="ja-JP" altLang="en-US"/>
          </a:p>
        </p:txBody>
      </p:sp>
    </p:spTree>
    <p:extLst>
      <p:ext uri="{BB962C8B-B14F-4D97-AF65-F5344CB8AC3E}">
        <p14:creationId xmlns:p14="http://schemas.microsoft.com/office/powerpoint/2010/main" val="110412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85A2D77-EEB7-44FB-9F3C-333241CF1E47}" type="datetime1">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CB8414-8A24-438C-A4D2-8AA3D970D36A}" type="slidenum">
              <a:rPr lang="ja-JP" altLang="en-US" smtClean="0"/>
              <a:pPr/>
              <a:t>‹#›</a:t>
            </a:fld>
            <a:endParaRPr lang="ja-JP" altLang="en-US" dirty="0"/>
          </a:p>
        </p:txBody>
      </p:sp>
    </p:spTree>
    <p:extLst>
      <p:ext uri="{BB962C8B-B14F-4D97-AF65-F5344CB8AC3E}">
        <p14:creationId xmlns:p14="http://schemas.microsoft.com/office/powerpoint/2010/main" val="3319229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BA82078-F41A-42F8-BA6B-5EA7C08FF863}" type="datetime1">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1956048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9401E04E-00F1-4119-94C5-B0ECD2393771}" type="datetime1">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600712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4A23DF2-9784-45E1-BFEC-71ADE7BEDC7E}" type="datetime1">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310064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FE6A53C8-3166-4149-BF49-E6E484829631}" type="datetime1">
              <a:rPr kumimoji="1" lang="ja-JP" altLang="en-US" smtClean="0"/>
              <a:t>2023/3/17</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1815925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8CA6395B-F976-476D-B81A-13150A58286D}" type="datetime1">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23982776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1689016-78CC-4508-9D12-56ED63214154}" type="datetime1">
              <a:rPr kumimoji="1" lang="ja-JP" altLang="en-US" smtClean="0"/>
              <a:t>2023/3/17</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191957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7E17566-EBDD-4BA3-8970-22B25344E501}" type="datetime1">
              <a:rPr kumimoji="1" lang="ja-JP" altLang="en-US" smtClean="0"/>
              <a:t>2023/3/17</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6971028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A3EFAD8E-CB3B-431C-899F-81677E875AA0}" type="datetime1">
              <a:rPr kumimoji="1" lang="ja-JP" altLang="en-US" smtClean="0"/>
              <a:t>2023/3/17</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77863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BF8ECC8-231F-4B36-A86E-8B178C34A4EF}" type="datetime1">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28945618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D93EB54B-E3C9-400B-B94B-FACBF1D0B9F7}" type="datetime1">
              <a:rPr kumimoji="1" lang="ja-JP" altLang="en-US" smtClean="0"/>
              <a:t>2023/3/17</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199474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7F6B5AA-E43A-4503-BBF7-1D3BDB58BFF2}" type="datetime1">
              <a:rPr kumimoji="1" lang="ja-JP" altLang="en-US" smtClean="0"/>
              <a:t>2023/3/17</a:t>
            </a:fld>
            <a:endParaRPr kumimoji="1" lang="ja-JP" altLang="en-US"/>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ECB8414-8A24-438C-A4D2-8AA3D970D36A}" type="slidenum">
              <a:rPr kumimoji="1" lang="ja-JP" altLang="en-US" smtClean="0"/>
              <a:t>‹#›</a:t>
            </a:fld>
            <a:endParaRPr kumimoji="1" lang="ja-JP" altLang="en-US"/>
          </a:p>
        </p:txBody>
      </p:sp>
    </p:spTree>
    <p:extLst>
      <p:ext uri="{BB962C8B-B14F-4D97-AF65-F5344CB8AC3E}">
        <p14:creationId xmlns:p14="http://schemas.microsoft.com/office/powerpoint/2010/main" val="835253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0.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4.png"/><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4.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69.jpeg"/></Relationships>
</file>

<file path=ppt/slides/_rels/slide4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image" Target="../media/image86.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91.png"/><Relationship Id="rId4" Type="http://schemas.openxmlformats.org/officeDocument/2006/relationships/image" Target="../media/image90.png"/></Relationships>
</file>

<file path=ppt/slides/_rels/slide57.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94.png"/><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97.png"/><Relationship Id="rId4" Type="http://schemas.openxmlformats.org/officeDocument/2006/relationships/image" Target="../media/image96.png"/></Relationships>
</file>

<file path=ppt/slides/_rels/slide5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100.png"/><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35466" y="152400"/>
            <a:ext cx="8839201" cy="4333876"/>
          </a:xfrm>
          <a:solidFill>
            <a:schemeClr val="accent5">
              <a:lumMod val="60000"/>
              <a:lumOff val="40000"/>
            </a:schemeClr>
          </a:solidFill>
        </p:spPr>
        <p:txBody>
          <a:bodyPr anchor="ctr">
            <a:noAutofit/>
          </a:bodyPr>
          <a:lstStyle/>
          <a:p>
            <a:pPr algn="l">
              <a:lnSpc>
                <a:spcPct val="150000"/>
              </a:lnSpc>
              <a:spcBef>
                <a:spcPts val="600"/>
              </a:spcBef>
              <a:spcAft>
                <a:spcPts val="600"/>
              </a:spcAft>
            </a:pPr>
            <a:r>
              <a:rPr kumimoji="1" lang="ja-JP" altLang="en-US"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游ゴシック" panose="020B0400000000000000" pitchFamily="50" charset="-128"/>
                <a:ea typeface="游ゴシック" panose="020B0400000000000000" pitchFamily="50" charset="-128"/>
              </a:rPr>
              <a:t>   </a:t>
            </a:r>
            <a:r>
              <a:rPr kumimoji="1" lang="ja-JP" altLang="en-US" sz="4400" b="1" spc="50" dirty="0">
                <a:ln w="9525" cmpd="sng">
                  <a:solidFill>
                    <a:srgbClr val="002060"/>
                  </a:solidFill>
                  <a:prstDash val="solid"/>
                </a:ln>
                <a:solidFill>
                  <a:srgbClr val="70AD47">
                    <a:tint val="1000"/>
                  </a:srgbClr>
                </a:solidFill>
                <a:effectLst>
                  <a:glow rad="38100">
                    <a:schemeClr val="accent1">
                      <a:alpha val="40000"/>
                    </a:schemeClr>
                  </a:glow>
                </a:effectLst>
                <a:latin typeface="游ゴシック" panose="020B0400000000000000" pitchFamily="50" charset="-128"/>
                <a:ea typeface="游ゴシック" panose="020B0400000000000000" pitchFamily="50" charset="-128"/>
              </a:rPr>
              <a:t>みんなで</a:t>
            </a:r>
            <a:br>
              <a:rPr kumimoji="1" lang="en-US" altLang="ja-JP"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游ゴシック" panose="020B0400000000000000" pitchFamily="50" charset="-128"/>
                <a:ea typeface="游ゴシック" panose="020B0400000000000000" pitchFamily="50" charset="-128"/>
              </a:rPr>
            </a:br>
            <a:r>
              <a:rPr kumimoji="1" lang="en-US" altLang="ja-JP" sz="4400" b="1" spc="50" dirty="0">
                <a:ln w="9525" cmpd="sng">
                  <a:solidFill>
                    <a:schemeClr val="accent1"/>
                  </a:solidFill>
                  <a:prstDash val="solid"/>
                </a:ln>
                <a:solidFill>
                  <a:srgbClr val="70AD47">
                    <a:tint val="1000"/>
                  </a:srgbClr>
                </a:solidFill>
                <a:effectLst>
                  <a:glow rad="38100">
                    <a:schemeClr val="accent1">
                      <a:alpha val="40000"/>
                    </a:schemeClr>
                  </a:glow>
                </a:effectLst>
                <a:latin typeface="游ゴシック" panose="020B0400000000000000" pitchFamily="50" charset="-128"/>
                <a:ea typeface="游ゴシック" panose="020B0400000000000000" pitchFamily="50" charset="-128"/>
              </a:rPr>
              <a:t>     </a:t>
            </a:r>
            <a:r>
              <a:rPr kumimoji="1" lang="ja-JP" altLang="en-US" sz="6600" b="1" spc="-300" dirty="0">
                <a:ln w="10160">
                  <a:solidFill>
                    <a:schemeClr val="accent5"/>
                  </a:solidFill>
                  <a:prstDash val="solid"/>
                </a:ln>
                <a:solidFill>
                  <a:srgbClr val="FFFFFF"/>
                </a:solidFill>
                <a:effectLst>
                  <a:glow rad="139700">
                    <a:schemeClr val="tx2">
                      <a:alpha val="40000"/>
                    </a:schemeClr>
                  </a:glow>
                  <a:outerShdw blurRad="38100" dist="22860" dir="5400000" algn="tl" rotWithShape="0">
                    <a:srgbClr val="000000">
                      <a:alpha val="30000"/>
                    </a:srgbClr>
                  </a:outerShdw>
                </a:effectLst>
                <a:latin typeface="游ゴシック" panose="020B0400000000000000" pitchFamily="50" charset="-128"/>
                <a:ea typeface="游ゴシック" panose="020B0400000000000000" pitchFamily="50" charset="-128"/>
              </a:rPr>
              <a:t>マイ・タイムライン</a:t>
            </a:r>
            <a:br>
              <a:rPr kumimoji="1" lang="en-US" altLang="ja-JP"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rPr>
            </a:br>
            <a:r>
              <a:rPr kumimoji="1" lang="en-US" altLang="ja-JP" sz="4400" b="1" spc="-3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創英角ﾎﾟｯﾌﾟ体" panose="040B0A09000000000000" pitchFamily="49" charset="-128"/>
                <a:ea typeface="HG創英角ﾎﾟｯﾌﾟ体" panose="040B0A09000000000000" pitchFamily="49" charset="-128"/>
              </a:rPr>
              <a:t>                </a:t>
            </a:r>
            <a:r>
              <a:rPr kumimoji="1" lang="ja-JP" altLang="en-US" sz="4400" b="1" spc="50" dirty="0">
                <a:ln w="9525" cmpd="sng">
                  <a:solidFill>
                    <a:srgbClr val="002060"/>
                  </a:solidFill>
                  <a:prstDash val="solid"/>
                </a:ln>
                <a:solidFill>
                  <a:srgbClr val="70AD47">
                    <a:tint val="1000"/>
                  </a:srgbClr>
                </a:solidFill>
                <a:effectLst>
                  <a:glow rad="38100">
                    <a:schemeClr val="accent1">
                      <a:alpha val="40000"/>
                    </a:schemeClr>
                  </a:glow>
                </a:effectLst>
                <a:latin typeface="游ゴシック" panose="020B0400000000000000" pitchFamily="50" charset="-128"/>
                <a:ea typeface="游ゴシック" panose="020B0400000000000000" pitchFamily="50" charset="-128"/>
              </a:rPr>
              <a:t>を作りましょう！</a:t>
            </a:r>
          </a:p>
        </p:txBody>
      </p:sp>
      <p:sp>
        <p:nvSpPr>
          <p:cNvPr id="3" name="スライド番号プレースホルダー 2"/>
          <p:cNvSpPr>
            <a:spLocks noGrp="1"/>
          </p:cNvSpPr>
          <p:nvPr>
            <p:ph type="sldNum" sz="quarter" idx="12"/>
          </p:nvPr>
        </p:nvSpPr>
        <p:spPr/>
        <p:txBody>
          <a:bodyPr/>
          <a:lstStyle/>
          <a:p>
            <a:fld id="{CECB8414-8A24-438C-A4D2-8AA3D970D36A}" type="slidenum">
              <a:rPr lang="ja-JP" altLang="en-US" smtClean="0"/>
              <a:pPr/>
              <a:t>1</a:t>
            </a:fld>
            <a:endParaRPr lang="ja-JP" altLang="en-US" dirty="0"/>
          </a:p>
        </p:txBody>
      </p:sp>
      <p:sp>
        <p:nvSpPr>
          <p:cNvPr id="4" name="タイトル 1"/>
          <p:cNvSpPr txBox="1">
            <a:spLocks/>
          </p:cNvSpPr>
          <p:nvPr/>
        </p:nvSpPr>
        <p:spPr>
          <a:xfrm>
            <a:off x="135466" y="4622800"/>
            <a:ext cx="8839201" cy="2098676"/>
          </a:xfrm>
          <a:prstGeom prst="rect">
            <a:avLst/>
          </a:prstGeom>
          <a:solidFill>
            <a:schemeClr val="accent1">
              <a:lumMod val="20000"/>
              <a:lumOff val="80000"/>
            </a:schemeClr>
          </a:solidFill>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4400" b="1" dirty="0">
                <a:solidFill>
                  <a:schemeClr val="tx1">
                    <a:lumMod val="65000"/>
                    <a:lumOff val="35000"/>
                  </a:schemeClr>
                </a:solidFill>
                <a:latin typeface="游ゴシック" panose="020B0400000000000000" pitchFamily="50" charset="-128"/>
                <a:ea typeface="游ゴシック" panose="020B0400000000000000" pitchFamily="50" charset="-128"/>
              </a:rPr>
              <a:t>●●国際交流協会</a:t>
            </a:r>
          </a:p>
        </p:txBody>
      </p:sp>
      <p:sp>
        <p:nvSpPr>
          <p:cNvPr id="5" name="テキスト ボックス 4">
            <a:extLst>
              <a:ext uri="{FF2B5EF4-FFF2-40B4-BE49-F238E27FC236}">
                <a16:creationId xmlns:a16="http://schemas.microsoft.com/office/drawing/2014/main" id="{891E0F35-F2E9-4D06-AD77-D626258C13B1}"/>
              </a:ext>
            </a:extLst>
          </p:cNvPr>
          <p:cNvSpPr txBox="1"/>
          <p:nvPr/>
        </p:nvSpPr>
        <p:spPr>
          <a:xfrm>
            <a:off x="4572000" y="3090446"/>
            <a:ext cx="744070" cy="338554"/>
          </a:xfrm>
          <a:prstGeom prst="rect">
            <a:avLst/>
          </a:prstGeom>
          <a:noFill/>
        </p:spPr>
        <p:txBody>
          <a:bodyPr wrap="square" rtlCol="0">
            <a:spAutoFit/>
          </a:bodyPr>
          <a:lstStyle/>
          <a:p>
            <a:pPr algn="ctr"/>
            <a:r>
              <a:rPr kumimoji="1" lang="ja-JP" altLang="en-US" sz="1600" dirty="0">
                <a:solidFill>
                  <a:schemeClr val="bg1"/>
                </a:solidFill>
                <a:latin typeface="+mn-ea"/>
              </a:rPr>
              <a:t>つく</a:t>
            </a:r>
          </a:p>
        </p:txBody>
      </p:sp>
      <p:sp>
        <p:nvSpPr>
          <p:cNvPr id="6" name="テキスト ボックス 5">
            <a:extLst>
              <a:ext uri="{FF2B5EF4-FFF2-40B4-BE49-F238E27FC236}">
                <a16:creationId xmlns:a16="http://schemas.microsoft.com/office/drawing/2014/main" id="{4D6FFB89-16FC-5AB0-C2E1-46C6129EC1E9}"/>
              </a:ext>
            </a:extLst>
          </p:cNvPr>
          <p:cNvSpPr txBox="1"/>
          <p:nvPr/>
        </p:nvSpPr>
        <p:spPr>
          <a:xfrm>
            <a:off x="1410929" y="1689349"/>
            <a:ext cx="744070" cy="369332"/>
          </a:xfrm>
          <a:prstGeom prst="rect">
            <a:avLst/>
          </a:prstGeom>
          <a:noFill/>
        </p:spPr>
        <p:txBody>
          <a:bodyPr wrap="square" rtlCol="0">
            <a:spAutoFit/>
          </a:bodyPr>
          <a:lstStyle/>
          <a:p>
            <a:pPr algn="ctr"/>
            <a:r>
              <a:rPr lang="en-US" altLang="ja-JP" dirty="0">
                <a:solidFill>
                  <a:schemeClr val="bg1"/>
                </a:solidFill>
                <a:latin typeface="+mn-ea"/>
              </a:rPr>
              <a:t>My</a:t>
            </a:r>
            <a:endParaRPr kumimoji="1" lang="ja-JP" altLang="en-US" dirty="0">
              <a:solidFill>
                <a:schemeClr val="bg1"/>
              </a:solidFill>
              <a:latin typeface="+mn-ea"/>
            </a:endParaRPr>
          </a:p>
        </p:txBody>
      </p:sp>
      <p:sp>
        <p:nvSpPr>
          <p:cNvPr id="7" name="テキスト ボックス 6">
            <a:extLst>
              <a:ext uri="{FF2B5EF4-FFF2-40B4-BE49-F238E27FC236}">
                <a16:creationId xmlns:a16="http://schemas.microsoft.com/office/drawing/2014/main" id="{2C3B91F2-342D-DDB7-1F5F-23BD00113B8C}"/>
              </a:ext>
            </a:extLst>
          </p:cNvPr>
          <p:cNvSpPr txBox="1"/>
          <p:nvPr/>
        </p:nvSpPr>
        <p:spPr>
          <a:xfrm>
            <a:off x="5332553" y="1689349"/>
            <a:ext cx="1019086" cy="369332"/>
          </a:xfrm>
          <a:prstGeom prst="rect">
            <a:avLst/>
          </a:prstGeom>
          <a:noFill/>
        </p:spPr>
        <p:txBody>
          <a:bodyPr wrap="square" rtlCol="0">
            <a:spAutoFit/>
          </a:bodyPr>
          <a:lstStyle/>
          <a:p>
            <a:pPr algn="ctr"/>
            <a:r>
              <a:rPr lang="en-US" altLang="ja-JP" dirty="0">
                <a:solidFill>
                  <a:schemeClr val="bg1"/>
                </a:solidFill>
                <a:latin typeface="+mn-ea"/>
              </a:rPr>
              <a:t>Timeline</a:t>
            </a:r>
            <a:endParaRPr kumimoji="1" lang="ja-JP" altLang="en-US" dirty="0">
              <a:solidFill>
                <a:schemeClr val="bg1"/>
              </a:solidFill>
              <a:latin typeface="+mn-ea"/>
            </a:endParaRPr>
          </a:p>
        </p:txBody>
      </p:sp>
    </p:spTree>
    <p:extLst>
      <p:ext uri="{BB962C8B-B14F-4D97-AF65-F5344CB8AC3E}">
        <p14:creationId xmlns:p14="http://schemas.microsoft.com/office/powerpoint/2010/main" val="2633701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78998"/>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台風で洪水が起こるまで</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10</a:t>
            </a:fld>
            <a:endParaRPr lang="ja-JP" altLang="en-US" dirty="0"/>
          </a:p>
        </p:txBody>
      </p:sp>
      <p:sp>
        <p:nvSpPr>
          <p:cNvPr id="13" name="タイトル 1"/>
          <p:cNvSpPr txBox="1">
            <a:spLocks/>
          </p:cNvSpPr>
          <p:nvPr/>
        </p:nvSpPr>
        <p:spPr>
          <a:xfrm>
            <a:off x="398893" y="3622955"/>
            <a:ext cx="2036136" cy="6119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12</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時間前　</a:t>
            </a:r>
            <a:endParaRPr lang="en-US" altLang="ja-JP" sz="28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1916959" y="5037844"/>
            <a:ext cx="6787529" cy="138508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遠くで降った雨の水が流れてきて</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川の水が増えることもあります。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9" name="タイトル 1"/>
          <p:cNvSpPr txBox="1">
            <a:spLocks/>
          </p:cNvSpPr>
          <p:nvPr/>
        </p:nvSpPr>
        <p:spPr>
          <a:xfrm>
            <a:off x="6231604" y="3622955"/>
            <a:ext cx="2569029" cy="6119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5~3</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時間前</a:t>
            </a:r>
          </a:p>
        </p:txBody>
      </p:sp>
      <p:sp>
        <p:nvSpPr>
          <p:cNvPr id="10" name="タイトル 1"/>
          <p:cNvSpPr txBox="1">
            <a:spLocks/>
          </p:cNvSpPr>
          <p:nvPr/>
        </p:nvSpPr>
        <p:spPr>
          <a:xfrm>
            <a:off x="3306825" y="3622955"/>
            <a:ext cx="2052983" cy="6119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7</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時間前　</a:t>
            </a:r>
            <a:endParaRPr lang="en-US" altLang="ja-JP" sz="2800" b="1" dirty="0">
              <a:latin typeface="游ゴシック" panose="020B0400000000000000" pitchFamily="50" charset="-128"/>
              <a:ea typeface="游ゴシック" panose="020B0400000000000000" pitchFamily="50" charset="-128"/>
            </a:endParaRPr>
          </a:p>
        </p:txBody>
      </p:sp>
      <p:sp>
        <p:nvSpPr>
          <p:cNvPr id="14" name="右矢印 13"/>
          <p:cNvSpPr/>
          <p:nvPr/>
        </p:nvSpPr>
        <p:spPr>
          <a:xfrm>
            <a:off x="2569089" y="3538847"/>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右矢印 14"/>
          <p:cNvSpPr/>
          <p:nvPr/>
        </p:nvSpPr>
        <p:spPr>
          <a:xfrm>
            <a:off x="5499967" y="3543868"/>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249C0FF-676E-483B-AAEB-B1D17B093243}"/>
              </a:ext>
            </a:extLst>
          </p:cNvPr>
          <p:cNvSpPr txBox="1"/>
          <p:nvPr/>
        </p:nvSpPr>
        <p:spPr>
          <a:xfrm>
            <a:off x="6375796" y="4759877"/>
            <a:ext cx="710804" cy="338554"/>
          </a:xfrm>
          <a:prstGeom prst="rect">
            <a:avLst/>
          </a:prstGeom>
          <a:noFill/>
        </p:spPr>
        <p:txBody>
          <a:bodyPr wrap="square" rtlCol="0">
            <a:spAutoFit/>
          </a:bodyPr>
          <a:lstStyle/>
          <a:p>
            <a:pPr algn="ctr"/>
            <a:r>
              <a:rPr kumimoji="1" lang="ja-JP" altLang="en-US" sz="1600" dirty="0">
                <a:latin typeface="+mn-ea"/>
              </a:rPr>
              <a:t>なが</a:t>
            </a:r>
          </a:p>
        </p:txBody>
      </p:sp>
      <p:sp>
        <p:nvSpPr>
          <p:cNvPr id="17" name="テキスト ボックス 16">
            <a:extLst>
              <a:ext uri="{FF2B5EF4-FFF2-40B4-BE49-F238E27FC236}">
                <a16:creationId xmlns:a16="http://schemas.microsoft.com/office/drawing/2014/main" id="{4D6A6DC7-F2BA-45B8-B795-18C729BA4212}"/>
              </a:ext>
            </a:extLst>
          </p:cNvPr>
          <p:cNvSpPr txBox="1"/>
          <p:nvPr/>
        </p:nvSpPr>
        <p:spPr>
          <a:xfrm>
            <a:off x="3928830" y="5607703"/>
            <a:ext cx="710804" cy="338554"/>
          </a:xfrm>
          <a:prstGeom prst="rect">
            <a:avLst/>
          </a:prstGeom>
          <a:noFill/>
        </p:spPr>
        <p:txBody>
          <a:bodyPr wrap="square" rtlCol="0">
            <a:spAutoFit/>
          </a:bodyPr>
          <a:lstStyle/>
          <a:p>
            <a:pPr algn="ctr"/>
            <a:r>
              <a:rPr lang="ja-JP" altLang="en-US" sz="1600" dirty="0">
                <a:latin typeface="+mn-ea"/>
              </a:rPr>
              <a:t>ふ</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383BD3CA-2862-415B-81AD-05DB3A315DC9}"/>
              </a:ext>
            </a:extLst>
          </p:cNvPr>
          <p:cNvSpPr txBox="1"/>
          <p:nvPr/>
        </p:nvSpPr>
        <p:spPr>
          <a:xfrm>
            <a:off x="2270688" y="4713593"/>
            <a:ext cx="710804" cy="338554"/>
          </a:xfrm>
          <a:prstGeom prst="rect">
            <a:avLst/>
          </a:prstGeom>
          <a:noFill/>
        </p:spPr>
        <p:txBody>
          <a:bodyPr wrap="square" rtlCol="0">
            <a:spAutoFit/>
          </a:bodyPr>
          <a:lstStyle/>
          <a:p>
            <a:pPr algn="ctr"/>
            <a:r>
              <a:rPr lang="ja-JP" altLang="en-US" sz="1600" dirty="0">
                <a:latin typeface="+mn-ea"/>
              </a:rPr>
              <a:t>とお</a:t>
            </a:r>
            <a:endParaRPr kumimoji="1" lang="ja-JP" altLang="en-US" sz="1600" dirty="0">
              <a:latin typeface="+mn-ea"/>
            </a:endParaRPr>
          </a:p>
        </p:txBody>
      </p:sp>
      <p:sp>
        <p:nvSpPr>
          <p:cNvPr id="19" name="テキスト ボックス 18">
            <a:extLst>
              <a:ext uri="{FF2B5EF4-FFF2-40B4-BE49-F238E27FC236}">
                <a16:creationId xmlns:a16="http://schemas.microsoft.com/office/drawing/2014/main" id="{96169E55-079B-4F2C-9626-A8E4838569AC}"/>
              </a:ext>
            </a:extLst>
          </p:cNvPr>
          <p:cNvSpPr txBox="1"/>
          <p:nvPr/>
        </p:nvSpPr>
        <p:spPr>
          <a:xfrm>
            <a:off x="493058" y="436155"/>
            <a:ext cx="941294" cy="338554"/>
          </a:xfrm>
          <a:prstGeom prst="rect">
            <a:avLst/>
          </a:prstGeom>
          <a:noFill/>
        </p:spPr>
        <p:txBody>
          <a:bodyPr wrap="square" rtlCol="0">
            <a:spAutoFit/>
          </a:bodyPr>
          <a:lstStyle/>
          <a:p>
            <a:pPr algn="dist"/>
            <a:r>
              <a:rPr lang="ja-JP" altLang="en-US" sz="1600" dirty="0">
                <a:solidFill>
                  <a:srgbClr val="002060"/>
                </a:solidFill>
                <a:latin typeface="+mn-ea"/>
              </a:rPr>
              <a:t>たいふう</a:t>
            </a:r>
            <a:endParaRPr kumimoji="1" lang="ja-JP" altLang="en-US" sz="1600" dirty="0">
              <a:solidFill>
                <a:srgbClr val="002060"/>
              </a:solidFill>
              <a:latin typeface="+mn-ea"/>
            </a:endParaRPr>
          </a:p>
        </p:txBody>
      </p:sp>
      <p:sp>
        <p:nvSpPr>
          <p:cNvPr id="20" name="テキスト ボックス 19">
            <a:extLst>
              <a:ext uri="{FF2B5EF4-FFF2-40B4-BE49-F238E27FC236}">
                <a16:creationId xmlns:a16="http://schemas.microsoft.com/office/drawing/2014/main" id="{7B8C6B72-7E07-4A1F-9AD7-90D2E233694A}"/>
              </a:ext>
            </a:extLst>
          </p:cNvPr>
          <p:cNvSpPr txBox="1"/>
          <p:nvPr/>
        </p:nvSpPr>
        <p:spPr>
          <a:xfrm>
            <a:off x="1930965" y="436155"/>
            <a:ext cx="932329" cy="338554"/>
          </a:xfrm>
          <a:prstGeom prst="rect">
            <a:avLst/>
          </a:prstGeom>
          <a:noFill/>
        </p:spPr>
        <p:txBody>
          <a:bodyPr wrap="square" rtlCol="0">
            <a:spAutoFit/>
          </a:bodyPr>
          <a:lstStyle/>
          <a:p>
            <a:pPr algn="dist"/>
            <a:r>
              <a:rPr lang="ja-JP" altLang="en-US" sz="1600" dirty="0">
                <a:solidFill>
                  <a:srgbClr val="002060"/>
                </a:solidFill>
                <a:latin typeface="+mn-ea"/>
              </a:rPr>
              <a:t>こうずい</a:t>
            </a:r>
            <a:endParaRPr kumimoji="1" lang="ja-JP" altLang="en-US" sz="1600" dirty="0">
              <a:solidFill>
                <a:srgbClr val="002060"/>
              </a:solidFill>
              <a:latin typeface="+mn-ea"/>
            </a:endParaRPr>
          </a:p>
        </p:txBody>
      </p:sp>
      <p:sp>
        <p:nvSpPr>
          <p:cNvPr id="21" name="テキスト ボックス 20">
            <a:extLst>
              <a:ext uri="{FF2B5EF4-FFF2-40B4-BE49-F238E27FC236}">
                <a16:creationId xmlns:a16="http://schemas.microsoft.com/office/drawing/2014/main" id="{29AE282A-A42F-48E0-82E2-ED2B095D68F3}"/>
              </a:ext>
            </a:extLst>
          </p:cNvPr>
          <p:cNvSpPr txBox="1"/>
          <p:nvPr/>
        </p:nvSpPr>
        <p:spPr>
          <a:xfrm>
            <a:off x="3257741" y="436155"/>
            <a:ext cx="932329" cy="338554"/>
          </a:xfrm>
          <a:prstGeom prst="rect">
            <a:avLst/>
          </a:prstGeom>
          <a:noFill/>
        </p:spPr>
        <p:txBody>
          <a:bodyPr wrap="square" rtlCol="0">
            <a:spAutoFit/>
          </a:bodyPr>
          <a:lstStyle/>
          <a:p>
            <a:pPr algn="dist"/>
            <a:r>
              <a:rPr lang="ja-JP" altLang="en-US" sz="1600" dirty="0">
                <a:solidFill>
                  <a:srgbClr val="002060"/>
                </a:solidFill>
                <a:latin typeface="+mn-ea"/>
              </a:rPr>
              <a:t>お</a:t>
            </a:r>
            <a:endParaRPr kumimoji="1" lang="ja-JP" altLang="en-US" sz="1600" dirty="0">
              <a:solidFill>
                <a:srgbClr val="002060"/>
              </a:solidFill>
              <a:latin typeface="+mn-ea"/>
            </a:endParaRPr>
          </a:p>
        </p:txBody>
      </p:sp>
      <p:sp>
        <p:nvSpPr>
          <p:cNvPr id="22" name="テキスト ボックス 21">
            <a:extLst>
              <a:ext uri="{FF2B5EF4-FFF2-40B4-BE49-F238E27FC236}">
                <a16:creationId xmlns:a16="http://schemas.microsoft.com/office/drawing/2014/main" id="{3E37B55E-F1FA-417B-AD90-3DEDE8B0AE25}"/>
              </a:ext>
            </a:extLst>
          </p:cNvPr>
          <p:cNvSpPr txBox="1"/>
          <p:nvPr/>
        </p:nvSpPr>
        <p:spPr>
          <a:xfrm>
            <a:off x="3479266" y="4674428"/>
            <a:ext cx="710804" cy="338554"/>
          </a:xfrm>
          <a:prstGeom prst="rect">
            <a:avLst/>
          </a:prstGeom>
          <a:noFill/>
        </p:spPr>
        <p:txBody>
          <a:bodyPr wrap="square" rtlCol="0">
            <a:spAutoFit/>
          </a:bodyPr>
          <a:lstStyle/>
          <a:p>
            <a:pPr algn="ctr"/>
            <a:r>
              <a:rPr lang="ja-JP" altLang="en-US" sz="1600" dirty="0">
                <a:latin typeface="+mn-ea"/>
              </a:rPr>
              <a:t>ふ</a:t>
            </a:r>
            <a:endParaRPr kumimoji="1" lang="ja-JP" altLang="en-US" sz="1600" dirty="0">
              <a:latin typeface="+mn-ea"/>
            </a:endParaRPr>
          </a:p>
        </p:txBody>
      </p:sp>
      <p:sp>
        <p:nvSpPr>
          <p:cNvPr id="23" name="テキスト ボックス 22">
            <a:extLst>
              <a:ext uri="{FF2B5EF4-FFF2-40B4-BE49-F238E27FC236}">
                <a16:creationId xmlns:a16="http://schemas.microsoft.com/office/drawing/2014/main" id="{5FF932B2-2309-40F3-9F55-CD2822CB6A33}"/>
              </a:ext>
            </a:extLst>
          </p:cNvPr>
          <p:cNvSpPr txBox="1"/>
          <p:nvPr/>
        </p:nvSpPr>
        <p:spPr>
          <a:xfrm>
            <a:off x="4726852" y="4708968"/>
            <a:ext cx="710804" cy="338554"/>
          </a:xfrm>
          <a:prstGeom prst="rect">
            <a:avLst/>
          </a:prstGeom>
          <a:noFill/>
        </p:spPr>
        <p:txBody>
          <a:bodyPr wrap="square" rtlCol="0">
            <a:spAutoFit/>
          </a:bodyPr>
          <a:lstStyle/>
          <a:p>
            <a:pPr algn="ctr"/>
            <a:r>
              <a:rPr lang="ja-JP" altLang="en-US" sz="1600" dirty="0">
                <a:latin typeface="+mn-ea"/>
              </a:rPr>
              <a:t>あめ</a:t>
            </a:r>
            <a:endParaRPr kumimoji="1" lang="ja-JP" altLang="en-US" sz="1600" dirty="0">
              <a:latin typeface="+mn-ea"/>
            </a:endParaRPr>
          </a:p>
        </p:txBody>
      </p:sp>
      <p:sp>
        <p:nvSpPr>
          <p:cNvPr id="24" name="テキスト ボックス 23">
            <a:extLst>
              <a:ext uri="{FF2B5EF4-FFF2-40B4-BE49-F238E27FC236}">
                <a16:creationId xmlns:a16="http://schemas.microsoft.com/office/drawing/2014/main" id="{C8193B4A-5868-441C-8B53-8A456316E4EE}"/>
              </a:ext>
            </a:extLst>
          </p:cNvPr>
          <p:cNvSpPr txBox="1"/>
          <p:nvPr/>
        </p:nvSpPr>
        <p:spPr>
          <a:xfrm>
            <a:off x="5520800" y="4704129"/>
            <a:ext cx="710804" cy="338554"/>
          </a:xfrm>
          <a:prstGeom prst="rect">
            <a:avLst/>
          </a:prstGeom>
          <a:noFill/>
        </p:spPr>
        <p:txBody>
          <a:bodyPr wrap="square" rtlCol="0">
            <a:spAutoFit/>
          </a:bodyPr>
          <a:lstStyle/>
          <a:p>
            <a:pPr algn="ctr"/>
            <a:r>
              <a:rPr kumimoji="1" lang="ja-JP" altLang="en-US" sz="1600" dirty="0">
                <a:latin typeface="+mn-ea"/>
              </a:rPr>
              <a:t>みず</a:t>
            </a:r>
          </a:p>
        </p:txBody>
      </p:sp>
      <p:sp>
        <p:nvSpPr>
          <p:cNvPr id="25" name="テキスト ボックス 24">
            <a:extLst>
              <a:ext uri="{FF2B5EF4-FFF2-40B4-BE49-F238E27FC236}">
                <a16:creationId xmlns:a16="http://schemas.microsoft.com/office/drawing/2014/main" id="{78E3086B-7E50-42DA-ABF8-0653D973675C}"/>
              </a:ext>
            </a:extLst>
          </p:cNvPr>
          <p:cNvSpPr txBox="1"/>
          <p:nvPr/>
        </p:nvSpPr>
        <p:spPr>
          <a:xfrm>
            <a:off x="3089488" y="5632706"/>
            <a:ext cx="710804" cy="338554"/>
          </a:xfrm>
          <a:prstGeom prst="rect">
            <a:avLst/>
          </a:prstGeom>
          <a:noFill/>
        </p:spPr>
        <p:txBody>
          <a:bodyPr wrap="square" rtlCol="0">
            <a:spAutoFit/>
          </a:bodyPr>
          <a:lstStyle/>
          <a:p>
            <a:pPr algn="ctr"/>
            <a:r>
              <a:rPr kumimoji="1" lang="ja-JP" altLang="en-US" sz="1600" dirty="0">
                <a:latin typeface="+mn-ea"/>
              </a:rPr>
              <a:t>みず</a:t>
            </a:r>
          </a:p>
        </p:txBody>
      </p:sp>
      <p:sp>
        <p:nvSpPr>
          <p:cNvPr id="26" name="テキスト ボックス 25">
            <a:extLst>
              <a:ext uri="{FF2B5EF4-FFF2-40B4-BE49-F238E27FC236}">
                <a16:creationId xmlns:a16="http://schemas.microsoft.com/office/drawing/2014/main" id="{C4B8A17E-2AF6-489D-93F6-2A11CA2D5DAC}"/>
              </a:ext>
            </a:extLst>
          </p:cNvPr>
          <p:cNvSpPr txBox="1"/>
          <p:nvPr/>
        </p:nvSpPr>
        <p:spPr>
          <a:xfrm>
            <a:off x="2277407" y="5623521"/>
            <a:ext cx="710804" cy="338554"/>
          </a:xfrm>
          <a:prstGeom prst="rect">
            <a:avLst/>
          </a:prstGeom>
          <a:noFill/>
        </p:spPr>
        <p:txBody>
          <a:bodyPr wrap="square" rtlCol="0">
            <a:spAutoFit/>
          </a:bodyPr>
          <a:lstStyle/>
          <a:p>
            <a:pPr algn="ctr"/>
            <a:r>
              <a:rPr kumimoji="1" lang="ja-JP" altLang="en-US" sz="1600" dirty="0">
                <a:latin typeface="+mn-ea"/>
              </a:rPr>
              <a:t>かわ</a:t>
            </a:r>
          </a:p>
        </p:txBody>
      </p:sp>
      <p:sp>
        <p:nvSpPr>
          <p:cNvPr id="27" name="テキスト ボックス 26">
            <a:extLst>
              <a:ext uri="{FF2B5EF4-FFF2-40B4-BE49-F238E27FC236}">
                <a16:creationId xmlns:a16="http://schemas.microsoft.com/office/drawing/2014/main" id="{6DCC45F0-CB0E-4BCD-BF3B-B9B951A8448D}"/>
              </a:ext>
            </a:extLst>
          </p:cNvPr>
          <p:cNvSpPr txBox="1"/>
          <p:nvPr/>
        </p:nvSpPr>
        <p:spPr>
          <a:xfrm>
            <a:off x="937525" y="3328553"/>
            <a:ext cx="1558196" cy="338554"/>
          </a:xfrm>
          <a:prstGeom prst="rect">
            <a:avLst/>
          </a:prstGeom>
          <a:noFill/>
        </p:spPr>
        <p:txBody>
          <a:bodyPr wrap="square" rtlCol="0">
            <a:spAutoFit/>
          </a:bodyPr>
          <a:lstStyle/>
          <a:p>
            <a:pPr algn="ctr"/>
            <a:r>
              <a:rPr kumimoji="1" lang="ja-JP" altLang="en-US" sz="1600" dirty="0">
                <a:latin typeface="+mn-ea"/>
              </a:rPr>
              <a:t>じかん   まえ</a:t>
            </a:r>
          </a:p>
        </p:txBody>
      </p:sp>
      <p:sp>
        <p:nvSpPr>
          <p:cNvPr id="28" name="テキスト ボックス 27">
            <a:extLst>
              <a:ext uri="{FF2B5EF4-FFF2-40B4-BE49-F238E27FC236}">
                <a16:creationId xmlns:a16="http://schemas.microsoft.com/office/drawing/2014/main" id="{6D0427CE-6DBB-47A2-A685-81A6000A36C5}"/>
              </a:ext>
            </a:extLst>
          </p:cNvPr>
          <p:cNvSpPr txBox="1"/>
          <p:nvPr/>
        </p:nvSpPr>
        <p:spPr>
          <a:xfrm>
            <a:off x="3693363" y="3328553"/>
            <a:ext cx="1558196" cy="338554"/>
          </a:xfrm>
          <a:prstGeom prst="rect">
            <a:avLst/>
          </a:prstGeom>
          <a:noFill/>
        </p:spPr>
        <p:txBody>
          <a:bodyPr wrap="square" rtlCol="0">
            <a:spAutoFit/>
          </a:bodyPr>
          <a:lstStyle/>
          <a:p>
            <a:pPr algn="ctr"/>
            <a:r>
              <a:rPr kumimoji="1" lang="ja-JP" altLang="en-US" sz="1600" dirty="0">
                <a:latin typeface="+mn-ea"/>
              </a:rPr>
              <a:t>じかん   まえ</a:t>
            </a:r>
          </a:p>
        </p:txBody>
      </p:sp>
      <p:sp>
        <p:nvSpPr>
          <p:cNvPr id="29" name="テキスト ボックス 28">
            <a:extLst>
              <a:ext uri="{FF2B5EF4-FFF2-40B4-BE49-F238E27FC236}">
                <a16:creationId xmlns:a16="http://schemas.microsoft.com/office/drawing/2014/main" id="{6D11ECB6-999D-4806-A01C-22B4A9E5A11A}"/>
              </a:ext>
            </a:extLst>
          </p:cNvPr>
          <p:cNvSpPr txBox="1"/>
          <p:nvPr/>
        </p:nvSpPr>
        <p:spPr>
          <a:xfrm>
            <a:off x="7112669" y="3328553"/>
            <a:ext cx="1558196" cy="338554"/>
          </a:xfrm>
          <a:prstGeom prst="rect">
            <a:avLst/>
          </a:prstGeom>
          <a:noFill/>
        </p:spPr>
        <p:txBody>
          <a:bodyPr wrap="square" rtlCol="0">
            <a:spAutoFit/>
          </a:bodyPr>
          <a:lstStyle/>
          <a:p>
            <a:pPr algn="ctr"/>
            <a:r>
              <a:rPr kumimoji="1" lang="ja-JP" altLang="en-US" sz="1600" dirty="0">
                <a:latin typeface="+mn-ea"/>
              </a:rPr>
              <a:t>じかん   まえ</a:t>
            </a:r>
          </a:p>
        </p:txBody>
      </p:sp>
      <p:sp>
        <p:nvSpPr>
          <p:cNvPr id="8" name="正方形/長方形 7">
            <a:extLst>
              <a:ext uri="{FF2B5EF4-FFF2-40B4-BE49-F238E27FC236}">
                <a16:creationId xmlns:a16="http://schemas.microsoft.com/office/drawing/2014/main" id="{93870CA7-9273-FF4D-608F-160A3B81FE60}"/>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0" name="正方形/長方形 29">
            <a:extLst>
              <a:ext uri="{FF2B5EF4-FFF2-40B4-BE49-F238E27FC236}">
                <a16:creationId xmlns:a16="http://schemas.microsoft.com/office/drawing/2014/main" id="{A30F6C18-51F9-978C-9380-2621DCA86388}"/>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A2AA745E-4DF6-823B-EF2F-D35B9E18512E}"/>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3"/>
          <a:stretch>
            <a:fillRect/>
          </a:stretch>
        </p:blipFill>
        <p:spPr>
          <a:xfrm>
            <a:off x="165197" y="1457433"/>
            <a:ext cx="2597476" cy="1908000"/>
          </a:xfrm>
          <a:prstGeom prst="rect">
            <a:avLst/>
          </a:prstGeom>
        </p:spPr>
      </p:pic>
      <p:pic>
        <p:nvPicPr>
          <p:cNvPr id="5" name="図 4"/>
          <p:cNvPicPr>
            <a:picLocks noChangeAspect="1"/>
          </p:cNvPicPr>
          <p:nvPr/>
        </p:nvPicPr>
        <p:blipFill rotWithShape="1">
          <a:blip r:embed="rId4"/>
          <a:srcRect t="1569" b="11704"/>
          <a:stretch/>
        </p:blipFill>
        <p:spPr>
          <a:xfrm>
            <a:off x="2981492" y="1452171"/>
            <a:ext cx="2605482" cy="1908000"/>
          </a:xfrm>
          <a:prstGeom prst="rect">
            <a:avLst/>
          </a:prstGeom>
        </p:spPr>
      </p:pic>
      <p:pic>
        <p:nvPicPr>
          <p:cNvPr id="12" name="図 11"/>
          <p:cNvPicPr>
            <a:picLocks noChangeAspect="1"/>
          </p:cNvPicPr>
          <p:nvPr/>
        </p:nvPicPr>
        <p:blipFill>
          <a:blip r:embed="rId5"/>
          <a:stretch>
            <a:fillRect/>
          </a:stretch>
        </p:blipFill>
        <p:spPr>
          <a:xfrm>
            <a:off x="5805793" y="1457433"/>
            <a:ext cx="3156681" cy="1908000"/>
          </a:xfrm>
          <a:prstGeom prst="rect">
            <a:avLst/>
          </a:prstGeom>
        </p:spPr>
      </p:pic>
    </p:spTree>
    <p:extLst>
      <p:ext uri="{BB962C8B-B14F-4D97-AF65-F5344CB8AC3E}">
        <p14:creationId xmlns:p14="http://schemas.microsoft.com/office/powerpoint/2010/main" val="1604316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86933"/>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台風で洪水が起こるまで</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11</a:t>
            </a:fld>
            <a:endParaRPr lang="ja-JP" altLang="en-US" dirty="0"/>
          </a:p>
        </p:txBody>
      </p:sp>
      <p:sp>
        <p:nvSpPr>
          <p:cNvPr id="13" name="タイトル 1"/>
          <p:cNvSpPr txBox="1">
            <a:spLocks/>
          </p:cNvSpPr>
          <p:nvPr/>
        </p:nvSpPr>
        <p:spPr>
          <a:xfrm>
            <a:off x="957941" y="1663808"/>
            <a:ext cx="7228115" cy="6119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川の水が　あふれました！！！！</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32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rotWithShape="1">
          <a:blip r:embed="rId3"/>
          <a:srcRect t="7353"/>
          <a:stretch/>
        </p:blipFill>
        <p:spPr>
          <a:xfrm>
            <a:off x="566737" y="2321037"/>
            <a:ext cx="8010525" cy="4161233"/>
          </a:xfrm>
          <a:prstGeom prst="rect">
            <a:avLst/>
          </a:prstGeom>
        </p:spPr>
      </p:pic>
      <p:sp>
        <p:nvSpPr>
          <p:cNvPr id="7" name="タイトル 1"/>
          <p:cNvSpPr txBox="1">
            <a:spLocks/>
          </p:cNvSpPr>
          <p:nvPr/>
        </p:nvSpPr>
        <p:spPr>
          <a:xfrm>
            <a:off x="7086600" y="6527502"/>
            <a:ext cx="2668698" cy="37344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rPr>
              <a:t>NHK</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rPr>
              <a:t>HP</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より引用</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688B14A3-D71C-4425-91D1-63CCE656FBB0}"/>
              </a:ext>
            </a:extLst>
          </p:cNvPr>
          <p:cNvSpPr txBox="1"/>
          <p:nvPr/>
        </p:nvSpPr>
        <p:spPr>
          <a:xfrm>
            <a:off x="472738" y="446315"/>
            <a:ext cx="941294" cy="338554"/>
          </a:xfrm>
          <a:prstGeom prst="rect">
            <a:avLst/>
          </a:prstGeom>
          <a:noFill/>
        </p:spPr>
        <p:txBody>
          <a:bodyPr wrap="square" rtlCol="0">
            <a:spAutoFit/>
          </a:bodyPr>
          <a:lstStyle/>
          <a:p>
            <a:pPr algn="dist"/>
            <a:r>
              <a:rPr lang="ja-JP" altLang="en-US" sz="1600" dirty="0">
                <a:solidFill>
                  <a:srgbClr val="002060"/>
                </a:solidFill>
                <a:latin typeface="+mn-ea"/>
              </a:rPr>
              <a:t>たいふう</a:t>
            </a:r>
            <a:endParaRPr kumimoji="1" lang="ja-JP" altLang="en-US" sz="1600" dirty="0">
              <a:solidFill>
                <a:srgbClr val="002060"/>
              </a:solidFill>
              <a:latin typeface="+mn-ea"/>
            </a:endParaRPr>
          </a:p>
        </p:txBody>
      </p:sp>
      <p:sp>
        <p:nvSpPr>
          <p:cNvPr id="9" name="テキスト ボックス 8">
            <a:extLst>
              <a:ext uri="{FF2B5EF4-FFF2-40B4-BE49-F238E27FC236}">
                <a16:creationId xmlns:a16="http://schemas.microsoft.com/office/drawing/2014/main" id="{6CBE0AD0-BBB3-4991-A1F3-8231F8D498E5}"/>
              </a:ext>
            </a:extLst>
          </p:cNvPr>
          <p:cNvSpPr txBox="1"/>
          <p:nvPr/>
        </p:nvSpPr>
        <p:spPr>
          <a:xfrm>
            <a:off x="1910645" y="446315"/>
            <a:ext cx="932329" cy="338554"/>
          </a:xfrm>
          <a:prstGeom prst="rect">
            <a:avLst/>
          </a:prstGeom>
          <a:noFill/>
        </p:spPr>
        <p:txBody>
          <a:bodyPr wrap="square" rtlCol="0">
            <a:spAutoFit/>
          </a:bodyPr>
          <a:lstStyle/>
          <a:p>
            <a:pPr algn="dist"/>
            <a:r>
              <a:rPr lang="ja-JP" altLang="en-US" sz="1600" dirty="0">
                <a:solidFill>
                  <a:srgbClr val="002060"/>
                </a:solidFill>
                <a:latin typeface="+mn-ea"/>
              </a:rPr>
              <a:t>こうずい</a:t>
            </a:r>
            <a:endParaRPr kumimoji="1" lang="ja-JP" altLang="en-US" sz="1600" dirty="0">
              <a:solidFill>
                <a:srgbClr val="002060"/>
              </a:solidFill>
              <a:latin typeface="+mn-ea"/>
            </a:endParaRPr>
          </a:p>
        </p:txBody>
      </p:sp>
      <p:sp>
        <p:nvSpPr>
          <p:cNvPr id="10" name="テキスト ボックス 9">
            <a:extLst>
              <a:ext uri="{FF2B5EF4-FFF2-40B4-BE49-F238E27FC236}">
                <a16:creationId xmlns:a16="http://schemas.microsoft.com/office/drawing/2014/main" id="{342DDB91-5EF6-43D9-AB71-A4DFBA3E56C7}"/>
              </a:ext>
            </a:extLst>
          </p:cNvPr>
          <p:cNvSpPr txBox="1"/>
          <p:nvPr/>
        </p:nvSpPr>
        <p:spPr>
          <a:xfrm>
            <a:off x="1966742" y="1384795"/>
            <a:ext cx="710804" cy="338554"/>
          </a:xfrm>
          <a:prstGeom prst="rect">
            <a:avLst/>
          </a:prstGeom>
          <a:noFill/>
        </p:spPr>
        <p:txBody>
          <a:bodyPr wrap="square" rtlCol="0">
            <a:spAutoFit/>
          </a:bodyPr>
          <a:lstStyle/>
          <a:p>
            <a:pPr algn="ctr"/>
            <a:r>
              <a:rPr kumimoji="1" lang="ja-JP" altLang="en-US" sz="1600" dirty="0">
                <a:latin typeface="+mn-ea"/>
              </a:rPr>
              <a:t>みず</a:t>
            </a:r>
          </a:p>
        </p:txBody>
      </p:sp>
      <p:sp>
        <p:nvSpPr>
          <p:cNvPr id="11" name="テキスト ボックス 10">
            <a:extLst>
              <a:ext uri="{FF2B5EF4-FFF2-40B4-BE49-F238E27FC236}">
                <a16:creationId xmlns:a16="http://schemas.microsoft.com/office/drawing/2014/main" id="{FEA56664-5D14-481B-9C79-248AAE238ED1}"/>
              </a:ext>
            </a:extLst>
          </p:cNvPr>
          <p:cNvSpPr txBox="1"/>
          <p:nvPr/>
        </p:nvSpPr>
        <p:spPr>
          <a:xfrm>
            <a:off x="1073636" y="1375610"/>
            <a:ext cx="710804" cy="338554"/>
          </a:xfrm>
          <a:prstGeom prst="rect">
            <a:avLst/>
          </a:prstGeom>
          <a:noFill/>
        </p:spPr>
        <p:txBody>
          <a:bodyPr wrap="square" rtlCol="0">
            <a:spAutoFit/>
          </a:bodyPr>
          <a:lstStyle/>
          <a:p>
            <a:pPr algn="ctr"/>
            <a:r>
              <a:rPr kumimoji="1" lang="ja-JP" altLang="en-US" sz="1600" dirty="0">
                <a:latin typeface="+mn-ea"/>
              </a:rPr>
              <a:t>かわ</a:t>
            </a:r>
          </a:p>
        </p:txBody>
      </p:sp>
      <p:sp>
        <p:nvSpPr>
          <p:cNvPr id="12" name="テキスト ボックス 11">
            <a:extLst>
              <a:ext uri="{FF2B5EF4-FFF2-40B4-BE49-F238E27FC236}">
                <a16:creationId xmlns:a16="http://schemas.microsoft.com/office/drawing/2014/main" id="{0C15915A-0697-408A-AED3-4CFE2607776D}"/>
              </a:ext>
            </a:extLst>
          </p:cNvPr>
          <p:cNvSpPr txBox="1"/>
          <p:nvPr/>
        </p:nvSpPr>
        <p:spPr>
          <a:xfrm>
            <a:off x="3237421" y="446315"/>
            <a:ext cx="932329" cy="338554"/>
          </a:xfrm>
          <a:prstGeom prst="rect">
            <a:avLst/>
          </a:prstGeom>
          <a:noFill/>
        </p:spPr>
        <p:txBody>
          <a:bodyPr wrap="square" rtlCol="0">
            <a:spAutoFit/>
          </a:bodyPr>
          <a:lstStyle/>
          <a:p>
            <a:pPr algn="dist"/>
            <a:r>
              <a:rPr lang="ja-JP" altLang="en-US" sz="1600" dirty="0">
                <a:solidFill>
                  <a:srgbClr val="002060"/>
                </a:solidFill>
                <a:latin typeface="+mn-ea"/>
              </a:rPr>
              <a:t>お</a:t>
            </a:r>
            <a:endParaRPr kumimoji="1" lang="ja-JP" altLang="en-US" sz="1600" dirty="0">
              <a:solidFill>
                <a:srgbClr val="002060"/>
              </a:solidFill>
              <a:latin typeface="+mn-ea"/>
            </a:endParaRPr>
          </a:p>
        </p:txBody>
      </p:sp>
      <p:sp>
        <p:nvSpPr>
          <p:cNvPr id="14" name="正方形/長方形 13">
            <a:extLst>
              <a:ext uri="{FF2B5EF4-FFF2-40B4-BE49-F238E27FC236}">
                <a16:creationId xmlns:a16="http://schemas.microsoft.com/office/drawing/2014/main" id="{9A359B7C-0D3F-9FC7-FE23-87976A86E5C3}"/>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5" name="正方形/長方形 14">
            <a:extLst>
              <a:ext uri="{FF2B5EF4-FFF2-40B4-BE49-F238E27FC236}">
                <a16:creationId xmlns:a16="http://schemas.microsoft.com/office/drawing/2014/main" id="{8EB4C240-7FDE-6EB5-C372-E1DEB235DB12}"/>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66AB3A3A-C09C-8D30-4EE1-11ACF394B3E0}"/>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7282588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86933"/>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台風で洪水が起こるまで</a:t>
            </a:r>
            <a:endParaRPr kumimoji="1" lang="ja-JP" altLang="en-US" sz="40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12</a:t>
            </a:fld>
            <a:endParaRPr lang="ja-JP" altLang="en-US" dirty="0"/>
          </a:p>
        </p:txBody>
      </p:sp>
      <p:sp>
        <p:nvSpPr>
          <p:cNvPr id="6" name="タイトル 1"/>
          <p:cNvSpPr txBox="1">
            <a:spLocks/>
          </p:cNvSpPr>
          <p:nvPr/>
        </p:nvSpPr>
        <p:spPr>
          <a:xfrm>
            <a:off x="0" y="1286931"/>
            <a:ext cx="9144000" cy="538850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en-US" altLang="ja-JP" sz="3600" b="1" dirty="0">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台風が発生してから、</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洪水が起こるまでには</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時間があります。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その時間にすることを考えておくと、　</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あなたと大切な人が</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安全に逃げることができます。</a:t>
            </a:r>
            <a:endParaRPr lang="en-US" altLang="ja-JP" sz="3200" b="1" dirty="0">
              <a:latin typeface="游ゴシック" panose="020B0400000000000000" pitchFamily="50" charset="-128"/>
              <a:ea typeface="游ゴシック" panose="020B0400000000000000" pitchFamily="50" charset="-128"/>
            </a:endParaRPr>
          </a:p>
        </p:txBody>
      </p:sp>
      <p:pic>
        <p:nvPicPr>
          <p:cNvPr id="7" name="図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07" y="1795906"/>
            <a:ext cx="1295874" cy="1295874"/>
          </a:xfrm>
          <a:prstGeom prst="rect">
            <a:avLst/>
          </a:prstGeom>
        </p:spPr>
      </p:pic>
      <p:pic>
        <p:nvPicPr>
          <p:cNvPr id="10" name="図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15157" y="1705600"/>
            <a:ext cx="1400286" cy="1400286"/>
          </a:xfrm>
          <a:prstGeom prst="rect">
            <a:avLst/>
          </a:prstGeom>
        </p:spPr>
      </p:pic>
      <p:cxnSp>
        <p:nvCxnSpPr>
          <p:cNvPr id="16" name="直線矢印コネクタ 15"/>
          <p:cNvCxnSpPr/>
          <p:nvPr/>
        </p:nvCxnSpPr>
        <p:spPr>
          <a:xfrm flipV="1">
            <a:off x="1643481" y="2405743"/>
            <a:ext cx="5731933" cy="38100"/>
          </a:xfrm>
          <a:prstGeom prst="straightConnector1">
            <a:avLst/>
          </a:prstGeom>
          <a:ln w="76200">
            <a:gradFill flip="none" rotWithShape="1">
              <a:gsLst>
                <a:gs pos="0">
                  <a:schemeClr val="accent5">
                    <a:lumMod val="40000"/>
                    <a:lumOff val="60000"/>
                  </a:schemeClr>
                </a:gs>
                <a:gs pos="50000">
                  <a:schemeClr val="accent5">
                    <a:lumMod val="95000"/>
                    <a:lumOff val="5000"/>
                  </a:schemeClr>
                </a:gs>
                <a:gs pos="100000">
                  <a:schemeClr val="tx2">
                    <a:lumMod val="50000"/>
                  </a:schemeClr>
                </a:gs>
              </a:gsLst>
              <a:path path="circle">
                <a:fillToRect r="100000" b="100000"/>
              </a:path>
              <a:tileRect l="-100000" t="-100000"/>
            </a:gradFill>
            <a:tailEnd type="triangle"/>
          </a:ln>
        </p:spPr>
        <p:style>
          <a:lnRef idx="1">
            <a:schemeClr val="accent1"/>
          </a:lnRef>
          <a:fillRef idx="0">
            <a:schemeClr val="accent1"/>
          </a:fillRef>
          <a:effectRef idx="0">
            <a:schemeClr val="accent1"/>
          </a:effectRef>
          <a:fontRef idx="minor">
            <a:schemeClr val="tx1"/>
          </a:fontRef>
        </p:style>
      </p:cxnSp>
      <p:pic>
        <p:nvPicPr>
          <p:cNvPr id="20" name="図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414" y="4795951"/>
            <a:ext cx="1435554" cy="1435554"/>
          </a:xfrm>
          <a:prstGeom prst="rect">
            <a:avLst/>
          </a:prstGeom>
        </p:spPr>
      </p:pic>
      <p:pic>
        <p:nvPicPr>
          <p:cNvPr id="21" name="図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344" y="5098370"/>
            <a:ext cx="1168400" cy="1168400"/>
          </a:xfrm>
          <a:prstGeom prst="rect">
            <a:avLst/>
          </a:prstGeom>
        </p:spPr>
      </p:pic>
      <p:sp>
        <p:nvSpPr>
          <p:cNvPr id="11" name="テキスト ボックス 10">
            <a:extLst>
              <a:ext uri="{FF2B5EF4-FFF2-40B4-BE49-F238E27FC236}">
                <a16:creationId xmlns:a16="http://schemas.microsoft.com/office/drawing/2014/main" id="{8ABD9F59-FE9B-4381-A411-954F1421E4E2}"/>
              </a:ext>
            </a:extLst>
          </p:cNvPr>
          <p:cNvSpPr txBox="1"/>
          <p:nvPr/>
        </p:nvSpPr>
        <p:spPr>
          <a:xfrm>
            <a:off x="3630706" y="1507783"/>
            <a:ext cx="1075765" cy="323165"/>
          </a:xfrm>
          <a:prstGeom prst="rect">
            <a:avLst/>
          </a:prstGeom>
          <a:noFill/>
        </p:spPr>
        <p:txBody>
          <a:bodyPr wrap="square" rtlCol="0">
            <a:spAutoFit/>
          </a:bodyPr>
          <a:lstStyle/>
          <a:p>
            <a:pPr algn="ctr"/>
            <a:r>
              <a:rPr lang="ja-JP" altLang="en-US" sz="1500" dirty="0">
                <a:latin typeface="+mn-ea"/>
              </a:rPr>
              <a:t>はっせい</a:t>
            </a:r>
            <a:endParaRPr kumimoji="1" lang="ja-JP" altLang="en-US" sz="1500" dirty="0">
              <a:latin typeface="+mn-ea"/>
            </a:endParaRPr>
          </a:p>
        </p:txBody>
      </p:sp>
      <p:sp>
        <p:nvSpPr>
          <p:cNvPr id="12" name="テキスト ボックス 11">
            <a:extLst>
              <a:ext uri="{FF2B5EF4-FFF2-40B4-BE49-F238E27FC236}">
                <a16:creationId xmlns:a16="http://schemas.microsoft.com/office/drawing/2014/main" id="{4746ADE3-3165-4FAB-AB14-E26C5875EB12}"/>
              </a:ext>
            </a:extLst>
          </p:cNvPr>
          <p:cNvSpPr txBox="1"/>
          <p:nvPr/>
        </p:nvSpPr>
        <p:spPr>
          <a:xfrm>
            <a:off x="2442212" y="1492600"/>
            <a:ext cx="1075765" cy="323165"/>
          </a:xfrm>
          <a:prstGeom prst="rect">
            <a:avLst/>
          </a:prstGeom>
          <a:noFill/>
        </p:spPr>
        <p:txBody>
          <a:bodyPr wrap="square" rtlCol="0">
            <a:spAutoFit/>
          </a:bodyPr>
          <a:lstStyle/>
          <a:p>
            <a:pPr algn="ctr"/>
            <a:r>
              <a:rPr lang="ja-JP" altLang="en-US" sz="1500" dirty="0">
                <a:latin typeface="+mn-ea"/>
              </a:rPr>
              <a:t>たいふう</a:t>
            </a:r>
            <a:endParaRPr kumimoji="1" lang="ja-JP" altLang="en-US" sz="1500" dirty="0">
              <a:latin typeface="+mn-ea"/>
            </a:endParaRPr>
          </a:p>
        </p:txBody>
      </p:sp>
      <p:sp>
        <p:nvSpPr>
          <p:cNvPr id="13" name="テキスト ボックス 12">
            <a:extLst>
              <a:ext uri="{FF2B5EF4-FFF2-40B4-BE49-F238E27FC236}">
                <a16:creationId xmlns:a16="http://schemas.microsoft.com/office/drawing/2014/main" id="{217E1DC3-6A2A-4236-9FE4-AD288104A382}"/>
              </a:ext>
            </a:extLst>
          </p:cNvPr>
          <p:cNvSpPr txBox="1"/>
          <p:nvPr/>
        </p:nvSpPr>
        <p:spPr>
          <a:xfrm>
            <a:off x="2800800" y="3267417"/>
            <a:ext cx="1075765" cy="323165"/>
          </a:xfrm>
          <a:prstGeom prst="rect">
            <a:avLst/>
          </a:prstGeom>
          <a:noFill/>
        </p:spPr>
        <p:txBody>
          <a:bodyPr wrap="square" rtlCol="0">
            <a:spAutoFit/>
          </a:bodyPr>
          <a:lstStyle/>
          <a:p>
            <a:pPr algn="ctr"/>
            <a:r>
              <a:rPr lang="ja-JP" altLang="en-US" sz="1500" dirty="0">
                <a:latin typeface="+mn-ea"/>
              </a:rPr>
              <a:t>じかん</a:t>
            </a:r>
            <a:endParaRPr kumimoji="1" lang="ja-JP" altLang="en-US" sz="1500" dirty="0">
              <a:latin typeface="+mn-ea"/>
            </a:endParaRPr>
          </a:p>
        </p:txBody>
      </p:sp>
      <p:sp>
        <p:nvSpPr>
          <p:cNvPr id="14" name="テキスト ボックス 13">
            <a:extLst>
              <a:ext uri="{FF2B5EF4-FFF2-40B4-BE49-F238E27FC236}">
                <a16:creationId xmlns:a16="http://schemas.microsoft.com/office/drawing/2014/main" id="{88FC0BBA-EB8B-4E5E-AED9-AD57317F4C2D}"/>
              </a:ext>
            </a:extLst>
          </p:cNvPr>
          <p:cNvSpPr txBox="1"/>
          <p:nvPr/>
        </p:nvSpPr>
        <p:spPr>
          <a:xfrm>
            <a:off x="4889576" y="4218544"/>
            <a:ext cx="1075765" cy="323165"/>
          </a:xfrm>
          <a:prstGeom prst="rect">
            <a:avLst/>
          </a:prstGeom>
          <a:noFill/>
        </p:spPr>
        <p:txBody>
          <a:bodyPr wrap="square" rtlCol="0">
            <a:spAutoFit/>
          </a:bodyPr>
          <a:lstStyle/>
          <a:p>
            <a:pPr algn="ctr"/>
            <a:r>
              <a:rPr lang="ja-JP" altLang="en-US" sz="1500" dirty="0">
                <a:latin typeface="+mn-ea"/>
              </a:rPr>
              <a:t>かんが</a:t>
            </a:r>
            <a:endParaRPr kumimoji="1" lang="ja-JP" altLang="en-US" sz="1500" dirty="0">
              <a:latin typeface="+mn-ea"/>
            </a:endParaRPr>
          </a:p>
        </p:txBody>
      </p:sp>
      <p:sp>
        <p:nvSpPr>
          <p:cNvPr id="15" name="テキスト ボックス 14">
            <a:extLst>
              <a:ext uri="{FF2B5EF4-FFF2-40B4-BE49-F238E27FC236}">
                <a16:creationId xmlns:a16="http://schemas.microsoft.com/office/drawing/2014/main" id="{5BFC5B12-052B-4EF4-BDAE-15FA413F2955}"/>
              </a:ext>
            </a:extLst>
          </p:cNvPr>
          <p:cNvSpPr txBox="1"/>
          <p:nvPr/>
        </p:nvSpPr>
        <p:spPr>
          <a:xfrm>
            <a:off x="4282594" y="5094755"/>
            <a:ext cx="1075765" cy="323165"/>
          </a:xfrm>
          <a:prstGeom prst="rect">
            <a:avLst/>
          </a:prstGeom>
          <a:noFill/>
        </p:spPr>
        <p:txBody>
          <a:bodyPr wrap="square" rtlCol="0">
            <a:spAutoFit/>
          </a:bodyPr>
          <a:lstStyle/>
          <a:p>
            <a:pPr algn="ctr"/>
            <a:r>
              <a:rPr kumimoji="1" lang="ja-JP" altLang="en-US" sz="1500" dirty="0">
                <a:latin typeface="+mn-ea"/>
              </a:rPr>
              <a:t>たいせつ</a:t>
            </a:r>
          </a:p>
        </p:txBody>
      </p:sp>
      <p:sp>
        <p:nvSpPr>
          <p:cNvPr id="17" name="テキスト ボックス 16">
            <a:extLst>
              <a:ext uri="{FF2B5EF4-FFF2-40B4-BE49-F238E27FC236}">
                <a16:creationId xmlns:a16="http://schemas.microsoft.com/office/drawing/2014/main" id="{8E31BDA9-C108-49D9-B50C-EB604B9436AE}"/>
              </a:ext>
            </a:extLst>
          </p:cNvPr>
          <p:cNvSpPr txBox="1"/>
          <p:nvPr/>
        </p:nvSpPr>
        <p:spPr>
          <a:xfrm>
            <a:off x="1579744" y="5911359"/>
            <a:ext cx="1075765" cy="323165"/>
          </a:xfrm>
          <a:prstGeom prst="rect">
            <a:avLst/>
          </a:prstGeom>
          <a:noFill/>
        </p:spPr>
        <p:txBody>
          <a:bodyPr wrap="square" rtlCol="0">
            <a:spAutoFit/>
          </a:bodyPr>
          <a:lstStyle/>
          <a:p>
            <a:pPr algn="ctr"/>
            <a:r>
              <a:rPr kumimoji="1" lang="ja-JP" altLang="en-US" sz="1500" dirty="0">
                <a:latin typeface="+mn-ea"/>
              </a:rPr>
              <a:t>あんぜん</a:t>
            </a:r>
          </a:p>
        </p:txBody>
      </p:sp>
      <p:sp>
        <p:nvSpPr>
          <p:cNvPr id="18" name="テキスト ボックス 17">
            <a:extLst>
              <a:ext uri="{FF2B5EF4-FFF2-40B4-BE49-F238E27FC236}">
                <a16:creationId xmlns:a16="http://schemas.microsoft.com/office/drawing/2014/main" id="{D9722D43-98EB-4759-A6B9-CF75F08D20B8}"/>
              </a:ext>
            </a:extLst>
          </p:cNvPr>
          <p:cNvSpPr txBox="1"/>
          <p:nvPr/>
        </p:nvSpPr>
        <p:spPr>
          <a:xfrm>
            <a:off x="2980094" y="5908340"/>
            <a:ext cx="378474" cy="323165"/>
          </a:xfrm>
          <a:prstGeom prst="rect">
            <a:avLst/>
          </a:prstGeom>
          <a:noFill/>
        </p:spPr>
        <p:txBody>
          <a:bodyPr wrap="square" rtlCol="0">
            <a:spAutoFit/>
          </a:bodyPr>
          <a:lstStyle/>
          <a:p>
            <a:pPr algn="ctr"/>
            <a:r>
              <a:rPr kumimoji="1" lang="ja-JP" altLang="en-US" sz="1500" dirty="0">
                <a:latin typeface="+mn-ea"/>
              </a:rPr>
              <a:t>に</a:t>
            </a:r>
          </a:p>
        </p:txBody>
      </p:sp>
      <p:sp>
        <p:nvSpPr>
          <p:cNvPr id="19" name="テキスト ボックス 18">
            <a:extLst>
              <a:ext uri="{FF2B5EF4-FFF2-40B4-BE49-F238E27FC236}">
                <a16:creationId xmlns:a16="http://schemas.microsoft.com/office/drawing/2014/main" id="{905E7A05-F9BB-4F5B-806F-4EB606AB200E}"/>
              </a:ext>
            </a:extLst>
          </p:cNvPr>
          <p:cNvSpPr txBox="1"/>
          <p:nvPr/>
        </p:nvSpPr>
        <p:spPr>
          <a:xfrm>
            <a:off x="455570" y="432280"/>
            <a:ext cx="941294" cy="338554"/>
          </a:xfrm>
          <a:prstGeom prst="rect">
            <a:avLst/>
          </a:prstGeom>
          <a:noFill/>
        </p:spPr>
        <p:txBody>
          <a:bodyPr wrap="square" rtlCol="0">
            <a:spAutoFit/>
          </a:bodyPr>
          <a:lstStyle/>
          <a:p>
            <a:pPr algn="dist"/>
            <a:r>
              <a:rPr lang="ja-JP" altLang="en-US" sz="1600" dirty="0">
                <a:solidFill>
                  <a:srgbClr val="002060"/>
                </a:solidFill>
                <a:latin typeface="+mn-ea"/>
              </a:rPr>
              <a:t>たいふう</a:t>
            </a:r>
            <a:endParaRPr kumimoji="1" lang="ja-JP" altLang="en-US" sz="1600" dirty="0">
              <a:solidFill>
                <a:srgbClr val="002060"/>
              </a:solidFill>
              <a:latin typeface="+mn-ea"/>
            </a:endParaRPr>
          </a:p>
        </p:txBody>
      </p:sp>
      <p:sp>
        <p:nvSpPr>
          <p:cNvPr id="22" name="テキスト ボックス 21">
            <a:extLst>
              <a:ext uri="{FF2B5EF4-FFF2-40B4-BE49-F238E27FC236}">
                <a16:creationId xmlns:a16="http://schemas.microsoft.com/office/drawing/2014/main" id="{7B38D6A8-E21A-459C-9C93-9C7DC150F765}"/>
              </a:ext>
            </a:extLst>
          </p:cNvPr>
          <p:cNvSpPr txBox="1"/>
          <p:nvPr/>
        </p:nvSpPr>
        <p:spPr>
          <a:xfrm>
            <a:off x="1991925" y="426782"/>
            <a:ext cx="932329" cy="338554"/>
          </a:xfrm>
          <a:prstGeom prst="rect">
            <a:avLst/>
          </a:prstGeom>
          <a:noFill/>
        </p:spPr>
        <p:txBody>
          <a:bodyPr wrap="square" rtlCol="0">
            <a:spAutoFit/>
          </a:bodyPr>
          <a:lstStyle/>
          <a:p>
            <a:pPr algn="dist"/>
            <a:r>
              <a:rPr lang="ja-JP" altLang="en-US" sz="1600" dirty="0">
                <a:solidFill>
                  <a:srgbClr val="002060"/>
                </a:solidFill>
                <a:latin typeface="+mn-ea"/>
              </a:rPr>
              <a:t>こうずい</a:t>
            </a:r>
            <a:endParaRPr kumimoji="1" lang="ja-JP" altLang="en-US" sz="1600" dirty="0">
              <a:solidFill>
                <a:srgbClr val="002060"/>
              </a:solidFill>
              <a:latin typeface="+mn-ea"/>
            </a:endParaRPr>
          </a:p>
        </p:txBody>
      </p:sp>
      <p:sp>
        <p:nvSpPr>
          <p:cNvPr id="23" name="テキスト ボックス 22">
            <a:extLst>
              <a:ext uri="{FF2B5EF4-FFF2-40B4-BE49-F238E27FC236}">
                <a16:creationId xmlns:a16="http://schemas.microsoft.com/office/drawing/2014/main" id="{0BC63758-663E-4718-83D6-310E398E1650}"/>
              </a:ext>
            </a:extLst>
          </p:cNvPr>
          <p:cNvSpPr txBox="1"/>
          <p:nvPr/>
        </p:nvSpPr>
        <p:spPr>
          <a:xfrm>
            <a:off x="1776453" y="4218544"/>
            <a:ext cx="1075765" cy="323165"/>
          </a:xfrm>
          <a:prstGeom prst="rect">
            <a:avLst/>
          </a:prstGeom>
          <a:noFill/>
        </p:spPr>
        <p:txBody>
          <a:bodyPr wrap="square" rtlCol="0">
            <a:spAutoFit/>
          </a:bodyPr>
          <a:lstStyle/>
          <a:p>
            <a:pPr algn="ctr"/>
            <a:r>
              <a:rPr lang="ja-JP" altLang="en-US" sz="1500" dirty="0">
                <a:latin typeface="+mn-ea"/>
              </a:rPr>
              <a:t>じかん</a:t>
            </a:r>
            <a:endParaRPr kumimoji="1" lang="ja-JP" altLang="en-US" sz="1500" dirty="0">
              <a:latin typeface="+mn-ea"/>
            </a:endParaRPr>
          </a:p>
        </p:txBody>
      </p:sp>
      <p:sp>
        <p:nvSpPr>
          <p:cNvPr id="25" name="テキスト ボックス 24">
            <a:extLst>
              <a:ext uri="{FF2B5EF4-FFF2-40B4-BE49-F238E27FC236}">
                <a16:creationId xmlns:a16="http://schemas.microsoft.com/office/drawing/2014/main" id="{DCF0400B-B45C-4309-A61D-0B190D3AC24B}"/>
              </a:ext>
            </a:extLst>
          </p:cNvPr>
          <p:cNvSpPr txBox="1"/>
          <p:nvPr/>
        </p:nvSpPr>
        <p:spPr>
          <a:xfrm>
            <a:off x="3584407" y="2432606"/>
            <a:ext cx="787564" cy="323165"/>
          </a:xfrm>
          <a:prstGeom prst="rect">
            <a:avLst/>
          </a:prstGeom>
          <a:noFill/>
        </p:spPr>
        <p:txBody>
          <a:bodyPr wrap="square" rtlCol="0">
            <a:spAutoFit/>
          </a:bodyPr>
          <a:lstStyle/>
          <a:p>
            <a:pPr algn="ctr"/>
            <a:r>
              <a:rPr kumimoji="1" lang="ja-JP" altLang="en-US" sz="1500" dirty="0">
                <a:latin typeface="+mn-ea"/>
              </a:rPr>
              <a:t>お</a:t>
            </a:r>
          </a:p>
        </p:txBody>
      </p:sp>
      <p:sp>
        <p:nvSpPr>
          <p:cNvPr id="26" name="テキスト ボックス 25">
            <a:extLst>
              <a:ext uri="{FF2B5EF4-FFF2-40B4-BE49-F238E27FC236}">
                <a16:creationId xmlns:a16="http://schemas.microsoft.com/office/drawing/2014/main" id="{0B2E1D93-5F04-49DE-973E-52D79E24896A}"/>
              </a:ext>
            </a:extLst>
          </p:cNvPr>
          <p:cNvSpPr txBox="1"/>
          <p:nvPr/>
        </p:nvSpPr>
        <p:spPr>
          <a:xfrm>
            <a:off x="2450042" y="2432606"/>
            <a:ext cx="1075765" cy="323165"/>
          </a:xfrm>
          <a:prstGeom prst="rect">
            <a:avLst/>
          </a:prstGeom>
          <a:noFill/>
        </p:spPr>
        <p:txBody>
          <a:bodyPr wrap="square" rtlCol="0">
            <a:spAutoFit/>
          </a:bodyPr>
          <a:lstStyle/>
          <a:p>
            <a:pPr algn="ctr"/>
            <a:r>
              <a:rPr lang="ja-JP" altLang="en-US" sz="1500" dirty="0">
                <a:latin typeface="+mn-ea"/>
              </a:rPr>
              <a:t>こうずい</a:t>
            </a:r>
            <a:endParaRPr kumimoji="1" lang="ja-JP" altLang="en-US" sz="1500" dirty="0">
              <a:latin typeface="+mn-ea"/>
            </a:endParaRPr>
          </a:p>
        </p:txBody>
      </p:sp>
      <p:sp>
        <p:nvSpPr>
          <p:cNvPr id="27" name="テキスト ボックス 26">
            <a:extLst>
              <a:ext uri="{FF2B5EF4-FFF2-40B4-BE49-F238E27FC236}">
                <a16:creationId xmlns:a16="http://schemas.microsoft.com/office/drawing/2014/main" id="{8471BC0F-7749-47F5-8A08-470441C5DCEF}"/>
              </a:ext>
            </a:extLst>
          </p:cNvPr>
          <p:cNvSpPr txBox="1"/>
          <p:nvPr/>
        </p:nvSpPr>
        <p:spPr>
          <a:xfrm>
            <a:off x="3271632" y="418555"/>
            <a:ext cx="932329" cy="338554"/>
          </a:xfrm>
          <a:prstGeom prst="rect">
            <a:avLst/>
          </a:prstGeom>
          <a:noFill/>
        </p:spPr>
        <p:txBody>
          <a:bodyPr wrap="square" rtlCol="0">
            <a:spAutoFit/>
          </a:bodyPr>
          <a:lstStyle/>
          <a:p>
            <a:pPr algn="dist"/>
            <a:r>
              <a:rPr lang="ja-JP" altLang="en-US" sz="1600" dirty="0">
                <a:solidFill>
                  <a:srgbClr val="002060"/>
                </a:solidFill>
                <a:latin typeface="+mn-ea"/>
              </a:rPr>
              <a:t>お</a:t>
            </a:r>
            <a:endParaRPr kumimoji="1" lang="ja-JP" altLang="en-US" sz="1600" dirty="0">
              <a:solidFill>
                <a:srgbClr val="002060"/>
              </a:solidFill>
              <a:latin typeface="+mn-ea"/>
            </a:endParaRPr>
          </a:p>
        </p:txBody>
      </p:sp>
      <p:sp>
        <p:nvSpPr>
          <p:cNvPr id="8" name="正方形/長方形 7">
            <a:extLst>
              <a:ext uri="{FF2B5EF4-FFF2-40B4-BE49-F238E27FC236}">
                <a16:creationId xmlns:a16="http://schemas.microsoft.com/office/drawing/2014/main" id="{9309F14C-F478-67EB-F19A-A9B1A738732B}"/>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9" name="正方形/長方形 8">
            <a:extLst>
              <a:ext uri="{FF2B5EF4-FFF2-40B4-BE49-F238E27FC236}">
                <a16:creationId xmlns:a16="http://schemas.microsoft.com/office/drawing/2014/main" id="{06CC9504-82DB-0469-9C76-07D35E20988A}"/>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F4B0FBC5-6F08-1C1A-1437-AB11E019D19D}"/>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237359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36133"/>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a:t>
            </a:r>
            <a:r>
              <a:rPr kumimoji="1" lang="ja-JP" altLang="en-US" sz="4000" b="1" dirty="0">
                <a:solidFill>
                  <a:srgbClr val="002060"/>
                </a:solidFill>
                <a:latin typeface="游ゴシック" panose="020B0400000000000000" pitchFamily="50" charset="-128"/>
                <a:ea typeface="游ゴシック" panose="020B0400000000000000" pitchFamily="50" charset="-128"/>
              </a:rPr>
              <a:t>マイ・タイムラインについて</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13</a:t>
            </a:fld>
            <a:endParaRPr lang="ja-JP" altLang="en-US" dirty="0"/>
          </a:p>
        </p:txBody>
      </p:sp>
      <p:sp>
        <p:nvSpPr>
          <p:cNvPr id="5" name="タイトル 1"/>
          <p:cNvSpPr txBox="1">
            <a:spLocks/>
          </p:cNvSpPr>
          <p:nvPr/>
        </p:nvSpPr>
        <p:spPr>
          <a:xfrm>
            <a:off x="1794932" y="1236132"/>
            <a:ext cx="7349068" cy="338772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マイ・タイムラインは、</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「洪水が起こりそうなときに、</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安全に逃げるための資料」です。</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3"/>
          <a:stretch>
            <a:fillRect/>
          </a:stretch>
        </p:blipFill>
        <p:spPr>
          <a:xfrm>
            <a:off x="443008" y="1854199"/>
            <a:ext cx="1628083" cy="2380170"/>
          </a:xfrm>
          <a:prstGeom prst="rect">
            <a:avLst/>
          </a:prstGeom>
          <a:ln>
            <a:solidFill>
              <a:schemeClr val="accent1"/>
            </a:solidFill>
          </a:ln>
          <a:effectLst>
            <a:outerShdw blurRad="241300" dist="139700" dir="2700000" sx="97000" sy="97000" algn="tl" rotWithShape="0">
              <a:srgbClr val="333333">
                <a:alpha val="72000"/>
              </a:srgbClr>
            </a:outerShdw>
          </a:effectLst>
        </p:spPr>
      </p:pic>
      <p:sp>
        <p:nvSpPr>
          <p:cNvPr id="7" name="タイトル 1"/>
          <p:cNvSpPr txBox="1">
            <a:spLocks/>
          </p:cNvSpPr>
          <p:nvPr/>
        </p:nvSpPr>
        <p:spPr>
          <a:xfrm>
            <a:off x="160866" y="4389437"/>
            <a:ext cx="8822267" cy="22860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逃げキッド</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を使って、みんなで</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マイ・タイムラインを作りましょう！</a:t>
            </a:r>
            <a:endParaRPr lang="en-US" altLang="ja-JP" sz="36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979323C2-52DD-477C-81B5-F51C9B3FA39B}"/>
              </a:ext>
            </a:extLst>
          </p:cNvPr>
          <p:cNvSpPr txBox="1"/>
          <p:nvPr/>
        </p:nvSpPr>
        <p:spPr>
          <a:xfrm>
            <a:off x="2347250" y="3448205"/>
            <a:ext cx="1075765" cy="323165"/>
          </a:xfrm>
          <a:prstGeom prst="rect">
            <a:avLst/>
          </a:prstGeom>
          <a:noFill/>
        </p:spPr>
        <p:txBody>
          <a:bodyPr wrap="square" rtlCol="0">
            <a:spAutoFit/>
          </a:bodyPr>
          <a:lstStyle/>
          <a:p>
            <a:pPr algn="ctr"/>
            <a:r>
              <a:rPr kumimoji="1" lang="ja-JP" altLang="en-US" sz="1500" dirty="0">
                <a:latin typeface="+mn-ea"/>
              </a:rPr>
              <a:t>あんぜん</a:t>
            </a:r>
          </a:p>
        </p:txBody>
      </p:sp>
      <p:sp>
        <p:nvSpPr>
          <p:cNvPr id="9" name="テキスト ボックス 8">
            <a:extLst>
              <a:ext uri="{FF2B5EF4-FFF2-40B4-BE49-F238E27FC236}">
                <a16:creationId xmlns:a16="http://schemas.microsoft.com/office/drawing/2014/main" id="{F0CC6211-0553-4788-B322-965B3C2560E9}"/>
              </a:ext>
            </a:extLst>
          </p:cNvPr>
          <p:cNvSpPr txBox="1"/>
          <p:nvPr/>
        </p:nvSpPr>
        <p:spPr>
          <a:xfrm>
            <a:off x="6273303" y="3448205"/>
            <a:ext cx="1075765" cy="323165"/>
          </a:xfrm>
          <a:prstGeom prst="rect">
            <a:avLst/>
          </a:prstGeom>
          <a:noFill/>
        </p:spPr>
        <p:txBody>
          <a:bodyPr wrap="square" rtlCol="0">
            <a:spAutoFit/>
          </a:bodyPr>
          <a:lstStyle/>
          <a:p>
            <a:pPr algn="ctr"/>
            <a:r>
              <a:rPr kumimoji="1" lang="ja-JP" altLang="en-US" sz="1500" dirty="0">
                <a:latin typeface="+mn-ea"/>
              </a:rPr>
              <a:t>しりょう</a:t>
            </a:r>
          </a:p>
        </p:txBody>
      </p:sp>
      <p:sp>
        <p:nvSpPr>
          <p:cNvPr id="10" name="テキスト ボックス 9">
            <a:extLst>
              <a:ext uri="{FF2B5EF4-FFF2-40B4-BE49-F238E27FC236}">
                <a16:creationId xmlns:a16="http://schemas.microsoft.com/office/drawing/2014/main" id="{4F429AB2-CFB7-4ECD-8A1E-A5ACD32A864E}"/>
              </a:ext>
            </a:extLst>
          </p:cNvPr>
          <p:cNvSpPr txBox="1"/>
          <p:nvPr/>
        </p:nvSpPr>
        <p:spPr>
          <a:xfrm>
            <a:off x="3778615" y="3448205"/>
            <a:ext cx="455697" cy="323165"/>
          </a:xfrm>
          <a:prstGeom prst="rect">
            <a:avLst/>
          </a:prstGeom>
          <a:noFill/>
        </p:spPr>
        <p:txBody>
          <a:bodyPr wrap="square" rtlCol="0">
            <a:spAutoFit/>
          </a:bodyPr>
          <a:lstStyle/>
          <a:p>
            <a:pPr algn="ctr"/>
            <a:r>
              <a:rPr kumimoji="1" lang="ja-JP" altLang="en-US" sz="1500" dirty="0">
                <a:latin typeface="+mn-ea"/>
              </a:rPr>
              <a:t>に</a:t>
            </a:r>
          </a:p>
        </p:txBody>
      </p:sp>
      <p:sp>
        <p:nvSpPr>
          <p:cNvPr id="11" name="テキスト ボックス 10">
            <a:extLst>
              <a:ext uri="{FF2B5EF4-FFF2-40B4-BE49-F238E27FC236}">
                <a16:creationId xmlns:a16="http://schemas.microsoft.com/office/drawing/2014/main" id="{131AEAB0-29C0-4F9A-949C-833850D6E7BD}"/>
              </a:ext>
            </a:extLst>
          </p:cNvPr>
          <p:cNvSpPr txBox="1"/>
          <p:nvPr/>
        </p:nvSpPr>
        <p:spPr>
          <a:xfrm>
            <a:off x="1178368" y="4585009"/>
            <a:ext cx="455697" cy="323165"/>
          </a:xfrm>
          <a:prstGeom prst="rect">
            <a:avLst/>
          </a:prstGeom>
          <a:noFill/>
        </p:spPr>
        <p:txBody>
          <a:bodyPr wrap="square" rtlCol="0">
            <a:spAutoFit/>
          </a:bodyPr>
          <a:lstStyle/>
          <a:p>
            <a:pPr algn="ctr"/>
            <a:r>
              <a:rPr kumimoji="1" lang="ja-JP" altLang="en-US" sz="1500" dirty="0">
                <a:latin typeface="+mn-ea"/>
              </a:rPr>
              <a:t>に</a:t>
            </a:r>
          </a:p>
        </p:txBody>
      </p:sp>
      <p:sp>
        <p:nvSpPr>
          <p:cNvPr id="12" name="テキスト ボックス 11">
            <a:extLst>
              <a:ext uri="{FF2B5EF4-FFF2-40B4-BE49-F238E27FC236}">
                <a16:creationId xmlns:a16="http://schemas.microsoft.com/office/drawing/2014/main" id="{D2D7B19B-FC61-4768-9889-5962F3EB36F3}"/>
              </a:ext>
            </a:extLst>
          </p:cNvPr>
          <p:cNvSpPr txBox="1"/>
          <p:nvPr/>
        </p:nvSpPr>
        <p:spPr>
          <a:xfrm>
            <a:off x="4264935" y="4589053"/>
            <a:ext cx="631262" cy="323165"/>
          </a:xfrm>
          <a:prstGeom prst="rect">
            <a:avLst/>
          </a:prstGeom>
          <a:noFill/>
        </p:spPr>
        <p:txBody>
          <a:bodyPr wrap="square" rtlCol="0">
            <a:spAutoFit/>
          </a:bodyPr>
          <a:lstStyle/>
          <a:p>
            <a:pPr algn="ctr"/>
            <a:r>
              <a:rPr kumimoji="1" lang="ja-JP" altLang="en-US" sz="1500" dirty="0">
                <a:latin typeface="+mn-ea"/>
              </a:rPr>
              <a:t>つか</a:t>
            </a:r>
          </a:p>
        </p:txBody>
      </p:sp>
      <p:sp>
        <p:nvSpPr>
          <p:cNvPr id="13" name="テキスト ボックス 12">
            <a:extLst>
              <a:ext uri="{FF2B5EF4-FFF2-40B4-BE49-F238E27FC236}">
                <a16:creationId xmlns:a16="http://schemas.microsoft.com/office/drawing/2014/main" id="{7D4BA4F6-65BC-4DEC-87CC-AC5ED076D00A}"/>
              </a:ext>
            </a:extLst>
          </p:cNvPr>
          <p:cNvSpPr txBox="1"/>
          <p:nvPr/>
        </p:nvSpPr>
        <p:spPr>
          <a:xfrm>
            <a:off x="5153835" y="5572685"/>
            <a:ext cx="631262" cy="323165"/>
          </a:xfrm>
          <a:prstGeom prst="rect">
            <a:avLst/>
          </a:prstGeom>
          <a:noFill/>
        </p:spPr>
        <p:txBody>
          <a:bodyPr wrap="square" rtlCol="0">
            <a:spAutoFit/>
          </a:bodyPr>
          <a:lstStyle/>
          <a:p>
            <a:pPr algn="ctr"/>
            <a:r>
              <a:rPr kumimoji="1" lang="ja-JP" altLang="en-US" sz="1500" dirty="0">
                <a:latin typeface="+mn-ea"/>
              </a:rPr>
              <a:t>つく</a:t>
            </a:r>
          </a:p>
        </p:txBody>
      </p:sp>
      <p:sp>
        <p:nvSpPr>
          <p:cNvPr id="14" name="テキスト ボックス 13">
            <a:extLst>
              <a:ext uri="{FF2B5EF4-FFF2-40B4-BE49-F238E27FC236}">
                <a16:creationId xmlns:a16="http://schemas.microsoft.com/office/drawing/2014/main" id="{5AD2C68A-0E46-4217-930A-0F0B208ABCCB}"/>
              </a:ext>
            </a:extLst>
          </p:cNvPr>
          <p:cNvSpPr txBox="1"/>
          <p:nvPr/>
        </p:nvSpPr>
        <p:spPr>
          <a:xfrm>
            <a:off x="2704687" y="2502056"/>
            <a:ext cx="1075765" cy="323165"/>
          </a:xfrm>
          <a:prstGeom prst="rect">
            <a:avLst/>
          </a:prstGeom>
          <a:noFill/>
        </p:spPr>
        <p:txBody>
          <a:bodyPr wrap="square" rtlCol="0">
            <a:spAutoFit/>
          </a:bodyPr>
          <a:lstStyle/>
          <a:p>
            <a:pPr algn="ctr"/>
            <a:r>
              <a:rPr lang="ja-JP" altLang="en-US" sz="1500" dirty="0">
                <a:latin typeface="+mn-ea"/>
              </a:rPr>
              <a:t>こうずい</a:t>
            </a:r>
            <a:endParaRPr kumimoji="1" lang="ja-JP" altLang="en-US" sz="1500" dirty="0">
              <a:latin typeface="+mn-ea"/>
            </a:endParaRPr>
          </a:p>
        </p:txBody>
      </p:sp>
      <p:sp>
        <p:nvSpPr>
          <p:cNvPr id="15" name="テキスト ボックス 14">
            <a:extLst>
              <a:ext uri="{FF2B5EF4-FFF2-40B4-BE49-F238E27FC236}">
                <a16:creationId xmlns:a16="http://schemas.microsoft.com/office/drawing/2014/main" id="{95ACDB97-DDD4-41AA-8BF4-56DDFE96EDC9}"/>
              </a:ext>
            </a:extLst>
          </p:cNvPr>
          <p:cNvSpPr txBox="1"/>
          <p:nvPr/>
        </p:nvSpPr>
        <p:spPr>
          <a:xfrm>
            <a:off x="4186199" y="2499377"/>
            <a:ext cx="455697" cy="553998"/>
          </a:xfrm>
          <a:prstGeom prst="rect">
            <a:avLst/>
          </a:prstGeom>
          <a:noFill/>
        </p:spPr>
        <p:txBody>
          <a:bodyPr wrap="square" rtlCol="0">
            <a:spAutoFit/>
          </a:bodyPr>
          <a:lstStyle/>
          <a:p>
            <a:pPr algn="ctr"/>
            <a:r>
              <a:rPr kumimoji="1" lang="ja-JP" altLang="en-US" sz="1500" dirty="0">
                <a:latin typeface="+mn-ea"/>
              </a:rPr>
              <a:t>おに</a:t>
            </a:r>
          </a:p>
        </p:txBody>
      </p:sp>
      <p:sp>
        <p:nvSpPr>
          <p:cNvPr id="17" name="テキスト ボックス 16">
            <a:extLst>
              <a:ext uri="{FF2B5EF4-FFF2-40B4-BE49-F238E27FC236}">
                <a16:creationId xmlns:a16="http://schemas.microsoft.com/office/drawing/2014/main" id="{87402034-5CD6-7D46-F26B-5991EDE9CA1A}"/>
              </a:ext>
            </a:extLst>
          </p:cNvPr>
          <p:cNvSpPr txBox="1"/>
          <p:nvPr/>
        </p:nvSpPr>
        <p:spPr>
          <a:xfrm>
            <a:off x="707019" y="377608"/>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CD144722-EE00-19B9-55EB-0426AB251CC8}"/>
              </a:ext>
            </a:extLst>
          </p:cNvPr>
          <p:cNvSpPr txBox="1"/>
          <p:nvPr/>
        </p:nvSpPr>
        <p:spPr>
          <a:xfrm>
            <a:off x="3336997" y="355913"/>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19" name="テキスト ボックス 18">
            <a:extLst>
              <a:ext uri="{FF2B5EF4-FFF2-40B4-BE49-F238E27FC236}">
                <a16:creationId xmlns:a16="http://schemas.microsoft.com/office/drawing/2014/main" id="{E8114AAF-B12B-F846-A218-8BB6592CF8F4}"/>
              </a:ext>
            </a:extLst>
          </p:cNvPr>
          <p:cNvSpPr txBox="1"/>
          <p:nvPr/>
        </p:nvSpPr>
        <p:spPr>
          <a:xfrm>
            <a:off x="2668512" y="1511906"/>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20" name="テキスト ボックス 19">
            <a:extLst>
              <a:ext uri="{FF2B5EF4-FFF2-40B4-BE49-F238E27FC236}">
                <a16:creationId xmlns:a16="http://schemas.microsoft.com/office/drawing/2014/main" id="{78618316-C35C-062D-A8F3-D446271557B0}"/>
              </a:ext>
            </a:extLst>
          </p:cNvPr>
          <p:cNvSpPr txBox="1"/>
          <p:nvPr/>
        </p:nvSpPr>
        <p:spPr>
          <a:xfrm>
            <a:off x="4822797" y="1490211"/>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21" name="テキスト ボックス 20">
            <a:extLst>
              <a:ext uri="{FF2B5EF4-FFF2-40B4-BE49-F238E27FC236}">
                <a16:creationId xmlns:a16="http://schemas.microsoft.com/office/drawing/2014/main" id="{B95132D5-C502-61B6-1B8A-35EA3B51C722}"/>
              </a:ext>
            </a:extLst>
          </p:cNvPr>
          <p:cNvSpPr txBox="1"/>
          <p:nvPr/>
        </p:nvSpPr>
        <p:spPr>
          <a:xfrm>
            <a:off x="959820" y="5630170"/>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22" name="テキスト ボックス 21">
            <a:extLst>
              <a:ext uri="{FF2B5EF4-FFF2-40B4-BE49-F238E27FC236}">
                <a16:creationId xmlns:a16="http://schemas.microsoft.com/office/drawing/2014/main" id="{3DE743CD-0625-5D51-277C-A0152D924C2A}"/>
              </a:ext>
            </a:extLst>
          </p:cNvPr>
          <p:cNvSpPr txBox="1"/>
          <p:nvPr/>
        </p:nvSpPr>
        <p:spPr>
          <a:xfrm>
            <a:off x="3114105" y="5608475"/>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23" name="テキスト ボックス 22">
            <a:extLst>
              <a:ext uri="{FF2B5EF4-FFF2-40B4-BE49-F238E27FC236}">
                <a16:creationId xmlns:a16="http://schemas.microsoft.com/office/drawing/2014/main" id="{4B18526A-1849-2C63-A4DC-36F4B287888C}"/>
              </a:ext>
            </a:extLst>
          </p:cNvPr>
          <p:cNvSpPr txBox="1"/>
          <p:nvPr/>
        </p:nvSpPr>
        <p:spPr>
          <a:xfrm>
            <a:off x="2581276" y="4623857"/>
            <a:ext cx="897315" cy="338554"/>
          </a:xfrm>
          <a:prstGeom prst="rect">
            <a:avLst/>
          </a:prstGeom>
          <a:noFill/>
        </p:spPr>
        <p:txBody>
          <a:bodyPr wrap="square" rtlCol="0">
            <a:spAutoFit/>
          </a:bodyPr>
          <a:lstStyle/>
          <a:p>
            <a:r>
              <a:rPr kumimoji="1" lang="en-US" altLang="ja-JP" sz="1600" dirty="0">
                <a:latin typeface="+mn-ea"/>
              </a:rPr>
              <a:t>Kit</a:t>
            </a:r>
            <a:endParaRPr kumimoji="1" lang="ja-JP" altLang="en-US" sz="1600" dirty="0">
              <a:latin typeface="+mn-ea"/>
            </a:endParaRPr>
          </a:p>
        </p:txBody>
      </p:sp>
      <p:sp>
        <p:nvSpPr>
          <p:cNvPr id="24" name="正方形/長方形 23">
            <a:extLst>
              <a:ext uri="{FF2B5EF4-FFF2-40B4-BE49-F238E27FC236}">
                <a16:creationId xmlns:a16="http://schemas.microsoft.com/office/drawing/2014/main" id="{DFCAA969-FFDA-8B68-A296-C14E89BB04CD}"/>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5" name="正方形/長方形 24">
            <a:extLst>
              <a:ext uri="{FF2B5EF4-FFF2-40B4-BE49-F238E27FC236}">
                <a16:creationId xmlns:a16="http://schemas.microsoft.com/office/drawing/2014/main" id="{87D95338-B4B0-676B-063C-1422414D9522}"/>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6" name="テキスト ボックス 15">
            <a:extLst>
              <a:ext uri="{FF2B5EF4-FFF2-40B4-BE49-F238E27FC236}">
                <a16:creationId xmlns:a16="http://schemas.microsoft.com/office/drawing/2014/main" id="{62F77AFB-37A1-02B1-CD8C-97314C467EF0}"/>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64143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18710"/>
          </a:xfrm>
          <a:solidFill>
            <a:schemeClr val="accent5">
              <a:lumMod val="60000"/>
              <a:lumOff val="40000"/>
            </a:schemeClr>
          </a:solidFill>
        </p:spPr>
        <p:txBody>
          <a:bodyPr lIns="108000" tIns="396000" rIns="108000" bIns="0" anchor="b" anchorCtr="0">
            <a:noAutofit/>
          </a:bodyPr>
          <a:lstStyle/>
          <a:p>
            <a:pPr algn="l"/>
            <a:r>
              <a:rPr kumimoji="1" lang="ja-JP" altLang="en-US" sz="3600" b="1" dirty="0">
                <a:solidFill>
                  <a:srgbClr val="002060"/>
                </a:solidFill>
                <a:latin typeface="游ゴシック" panose="020B0400000000000000" pitchFamily="50" charset="-128"/>
                <a:ea typeface="游ゴシック" panose="020B0400000000000000" pitchFamily="50" charset="-128"/>
              </a:rPr>
              <a:t>  マイ・タイムラインをつくる順番</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14</a:t>
            </a:fld>
            <a:endParaRPr lang="ja-JP" altLang="en-US" dirty="0"/>
          </a:p>
        </p:txBody>
      </p:sp>
      <p:pic>
        <p:nvPicPr>
          <p:cNvPr id="11" name="図 10"/>
          <p:cNvPicPr>
            <a:picLocks noChangeAspect="1"/>
          </p:cNvPicPr>
          <p:nvPr/>
        </p:nvPicPr>
        <p:blipFill>
          <a:blip r:embed="rId3"/>
          <a:stretch>
            <a:fillRect/>
          </a:stretch>
        </p:blipFill>
        <p:spPr>
          <a:xfrm>
            <a:off x="0" y="1318709"/>
            <a:ext cx="9144000" cy="5174166"/>
          </a:xfrm>
          <a:prstGeom prst="rect">
            <a:avLst/>
          </a:prstGeom>
        </p:spPr>
      </p:pic>
      <p:sp>
        <p:nvSpPr>
          <p:cNvPr id="3" name="正方形/長方形 2"/>
          <p:cNvSpPr/>
          <p:nvPr/>
        </p:nvSpPr>
        <p:spPr>
          <a:xfrm>
            <a:off x="478972" y="3395297"/>
            <a:ext cx="1683657" cy="304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 name="正方形/長方形 6"/>
          <p:cNvSpPr/>
          <p:nvPr/>
        </p:nvSpPr>
        <p:spPr>
          <a:xfrm>
            <a:off x="478972" y="5922268"/>
            <a:ext cx="1683657" cy="2394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正方形/長方形 7"/>
          <p:cNvSpPr/>
          <p:nvPr/>
        </p:nvSpPr>
        <p:spPr>
          <a:xfrm>
            <a:off x="4980750" y="5922268"/>
            <a:ext cx="1683657" cy="239487"/>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0F80E64-5006-AD23-250F-5E723CC4BB75}"/>
              </a:ext>
            </a:extLst>
          </p:cNvPr>
          <p:cNvSpPr txBox="1"/>
          <p:nvPr/>
        </p:nvSpPr>
        <p:spPr>
          <a:xfrm>
            <a:off x="6176726" y="528598"/>
            <a:ext cx="1289678" cy="307777"/>
          </a:xfrm>
          <a:prstGeom prst="rect">
            <a:avLst/>
          </a:prstGeom>
          <a:noFill/>
        </p:spPr>
        <p:txBody>
          <a:bodyPr wrap="square" rtlCol="0">
            <a:spAutoFit/>
          </a:bodyPr>
          <a:lstStyle/>
          <a:p>
            <a:pPr algn="dist"/>
            <a:r>
              <a:rPr lang="ja-JP" altLang="en-US" sz="1400" dirty="0">
                <a:solidFill>
                  <a:srgbClr val="002060"/>
                </a:solidFill>
                <a:latin typeface="+mn-ea"/>
              </a:rPr>
              <a:t>じゅんばん</a:t>
            </a:r>
            <a:endParaRPr kumimoji="1" lang="ja-JP" altLang="en-US" sz="1400" dirty="0">
              <a:solidFill>
                <a:srgbClr val="002060"/>
              </a:solidFill>
              <a:latin typeface="+mn-ea"/>
            </a:endParaRPr>
          </a:p>
        </p:txBody>
      </p:sp>
      <p:sp>
        <p:nvSpPr>
          <p:cNvPr id="12" name="テキスト ボックス 11">
            <a:extLst>
              <a:ext uri="{FF2B5EF4-FFF2-40B4-BE49-F238E27FC236}">
                <a16:creationId xmlns:a16="http://schemas.microsoft.com/office/drawing/2014/main" id="{D0EC4C4E-7F63-FAA0-206A-43CD6BB46D7E}"/>
              </a:ext>
            </a:extLst>
          </p:cNvPr>
          <p:cNvSpPr txBox="1"/>
          <p:nvPr/>
        </p:nvSpPr>
        <p:spPr>
          <a:xfrm>
            <a:off x="653668" y="517506"/>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13" name="テキスト ボックス 12">
            <a:extLst>
              <a:ext uri="{FF2B5EF4-FFF2-40B4-BE49-F238E27FC236}">
                <a16:creationId xmlns:a16="http://schemas.microsoft.com/office/drawing/2014/main" id="{6F63794B-0543-C6A6-175C-43CA6F974E46}"/>
              </a:ext>
            </a:extLst>
          </p:cNvPr>
          <p:cNvSpPr txBox="1"/>
          <p:nvPr/>
        </p:nvSpPr>
        <p:spPr>
          <a:xfrm>
            <a:off x="2673363" y="495811"/>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14" name="テキスト ボックス 13">
            <a:extLst>
              <a:ext uri="{FF2B5EF4-FFF2-40B4-BE49-F238E27FC236}">
                <a16:creationId xmlns:a16="http://schemas.microsoft.com/office/drawing/2014/main" id="{72F1A7EA-6746-F410-A653-C80DDA0ED3E9}"/>
              </a:ext>
            </a:extLst>
          </p:cNvPr>
          <p:cNvSpPr txBox="1"/>
          <p:nvPr/>
        </p:nvSpPr>
        <p:spPr>
          <a:xfrm>
            <a:off x="4934468" y="3858076"/>
            <a:ext cx="445593" cy="338554"/>
          </a:xfrm>
          <a:prstGeom prst="rect">
            <a:avLst/>
          </a:prstGeom>
          <a:noFill/>
        </p:spPr>
        <p:txBody>
          <a:bodyPr wrap="square" rtlCol="0">
            <a:spAutoFit/>
          </a:bodyPr>
          <a:lstStyle/>
          <a:p>
            <a:r>
              <a:rPr lang="en-US" altLang="ja-JP" sz="1600" b="1" dirty="0">
                <a:solidFill>
                  <a:srgbClr val="FF6600"/>
                </a:solidFill>
                <a:latin typeface="+mn-ea"/>
              </a:rPr>
              <a:t>My</a:t>
            </a:r>
            <a:endParaRPr kumimoji="1" lang="ja-JP" altLang="en-US" sz="1600" b="1" dirty="0">
              <a:solidFill>
                <a:srgbClr val="FF6600"/>
              </a:solidFill>
              <a:latin typeface="+mn-ea"/>
            </a:endParaRPr>
          </a:p>
        </p:txBody>
      </p:sp>
      <p:sp>
        <p:nvSpPr>
          <p:cNvPr id="15" name="テキスト ボックス 14">
            <a:extLst>
              <a:ext uri="{FF2B5EF4-FFF2-40B4-BE49-F238E27FC236}">
                <a16:creationId xmlns:a16="http://schemas.microsoft.com/office/drawing/2014/main" id="{3E608DA7-7AE2-45C4-BEAD-4CBC4612E10F}"/>
              </a:ext>
            </a:extLst>
          </p:cNvPr>
          <p:cNvSpPr txBox="1"/>
          <p:nvPr/>
        </p:nvSpPr>
        <p:spPr>
          <a:xfrm>
            <a:off x="5719920" y="3883107"/>
            <a:ext cx="897315" cy="338554"/>
          </a:xfrm>
          <a:prstGeom prst="rect">
            <a:avLst/>
          </a:prstGeom>
          <a:noFill/>
        </p:spPr>
        <p:txBody>
          <a:bodyPr wrap="square" rtlCol="0">
            <a:spAutoFit/>
          </a:bodyPr>
          <a:lstStyle/>
          <a:p>
            <a:r>
              <a:rPr kumimoji="1" lang="en-US" altLang="ja-JP" sz="1600" b="1" dirty="0">
                <a:solidFill>
                  <a:srgbClr val="FF6600"/>
                </a:solidFill>
                <a:latin typeface="+mn-ea"/>
              </a:rPr>
              <a:t>Timeline</a:t>
            </a:r>
            <a:endParaRPr kumimoji="1" lang="ja-JP" altLang="en-US" sz="1600" b="1" dirty="0">
              <a:solidFill>
                <a:srgbClr val="FF6600"/>
              </a:solidFill>
              <a:latin typeface="+mn-ea"/>
            </a:endParaRPr>
          </a:p>
        </p:txBody>
      </p:sp>
      <p:sp>
        <p:nvSpPr>
          <p:cNvPr id="16" name="正方形/長方形 15">
            <a:extLst>
              <a:ext uri="{FF2B5EF4-FFF2-40B4-BE49-F238E27FC236}">
                <a16:creationId xmlns:a16="http://schemas.microsoft.com/office/drawing/2014/main" id="{05C8519B-1CB9-0832-DC91-B25C9D6ABDA3}"/>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7" name="正方形/長方形 16">
            <a:extLst>
              <a:ext uri="{FF2B5EF4-FFF2-40B4-BE49-F238E27FC236}">
                <a16:creationId xmlns:a16="http://schemas.microsoft.com/office/drawing/2014/main" id="{358EDCCF-63E2-17AA-FEA5-98EC88D62592}"/>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75E46E71-A6DE-D374-53B1-E576D7077E8C}"/>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12815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67972"/>
          </a:xfrm>
          <a:solidFill>
            <a:schemeClr val="accent5">
              <a:lumMod val="60000"/>
              <a:lumOff val="40000"/>
            </a:schemeClr>
          </a:solidFill>
        </p:spPr>
        <p:txBody>
          <a:bodyPr lIns="108000" tIns="396000" rIns="108000" bIns="0" anchor="b" anchorCtr="0">
            <a:noAutofit/>
          </a:bodyPr>
          <a:lstStyle/>
          <a:p>
            <a:pPr algn="l">
              <a:lnSpc>
                <a:spcPct val="100000"/>
              </a:lnSpc>
            </a:pPr>
            <a:r>
              <a:rPr kumimoji="1" lang="ja-JP" altLang="en-US" sz="4000" b="1" dirty="0">
                <a:solidFill>
                  <a:srgbClr val="002060"/>
                </a:solidFill>
                <a:latin typeface="游ゴシック" panose="020B0400000000000000" pitchFamily="50" charset="-128"/>
                <a:ea typeface="游ゴシック" panose="020B0400000000000000" pitchFamily="50" charset="-128"/>
              </a:rPr>
              <a:t>　自分の家の危険を調べましょう</a:t>
            </a: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15</a:t>
            </a:fld>
            <a:endParaRPr lang="ja-JP" altLang="en-US" dirty="0"/>
          </a:p>
        </p:txBody>
      </p:sp>
      <p:sp>
        <p:nvSpPr>
          <p:cNvPr id="5" name="タイトル 1"/>
          <p:cNvSpPr txBox="1">
            <a:spLocks/>
          </p:cNvSpPr>
          <p:nvPr/>
        </p:nvSpPr>
        <p:spPr>
          <a:xfrm>
            <a:off x="587828" y="2965223"/>
            <a:ext cx="7968343" cy="361042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①  洪水が起きたときの危険</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②  逃げる準備</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③  逃げるところ</a:t>
            </a:r>
            <a:endParaRPr lang="en-US" altLang="ja-JP" sz="40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0" y="1367971"/>
            <a:ext cx="9144000" cy="16510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一緒に①②③を調べましょう！</a:t>
            </a:r>
            <a:endParaRPr lang="en-US" altLang="ja-JP" sz="4000" b="1" dirty="0">
              <a:latin typeface="游ゴシック" panose="020B0400000000000000" pitchFamily="50" charset="-128"/>
              <a:ea typeface="游ゴシック" panose="020B0400000000000000" pitchFamily="50" charset="-128"/>
            </a:endParaRPr>
          </a:p>
          <a:p>
            <a:pPr algn="l"/>
            <a:endParaRPr lang="en-US" altLang="ja-JP" sz="40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D92BC5A-865B-4891-ABAA-F2E3E0728231}"/>
              </a:ext>
            </a:extLst>
          </p:cNvPr>
          <p:cNvSpPr txBox="1"/>
          <p:nvPr/>
        </p:nvSpPr>
        <p:spPr>
          <a:xfrm>
            <a:off x="690282" y="480406"/>
            <a:ext cx="744070" cy="338554"/>
          </a:xfrm>
          <a:prstGeom prst="rect">
            <a:avLst/>
          </a:prstGeom>
          <a:noFill/>
        </p:spPr>
        <p:txBody>
          <a:bodyPr wrap="square" rtlCol="0">
            <a:spAutoFit/>
          </a:bodyPr>
          <a:lstStyle/>
          <a:p>
            <a:pPr algn="ctr"/>
            <a:r>
              <a:rPr lang="ja-JP" altLang="en-US" sz="1600" dirty="0">
                <a:solidFill>
                  <a:srgbClr val="002060"/>
                </a:solidFill>
                <a:latin typeface="+mn-ea"/>
              </a:rPr>
              <a:t>じぶん</a:t>
            </a:r>
            <a:endParaRPr kumimoji="1" lang="ja-JP" altLang="en-US" sz="1600" dirty="0">
              <a:solidFill>
                <a:srgbClr val="002060"/>
              </a:solidFill>
              <a:latin typeface="+mn-ea"/>
            </a:endParaRPr>
          </a:p>
        </p:txBody>
      </p:sp>
      <p:sp>
        <p:nvSpPr>
          <p:cNvPr id="7" name="テキスト ボックス 6">
            <a:extLst>
              <a:ext uri="{FF2B5EF4-FFF2-40B4-BE49-F238E27FC236}">
                <a16:creationId xmlns:a16="http://schemas.microsoft.com/office/drawing/2014/main" id="{14108DF5-4A86-431A-8547-43E3BAEBF654}"/>
              </a:ext>
            </a:extLst>
          </p:cNvPr>
          <p:cNvSpPr txBox="1"/>
          <p:nvPr/>
        </p:nvSpPr>
        <p:spPr>
          <a:xfrm>
            <a:off x="3227294" y="489371"/>
            <a:ext cx="842681" cy="338554"/>
          </a:xfrm>
          <a:prstGeom prst="rect">
            <a:avLst/>
          </a:prstGeom>
          <a:noFill/>
        </p:spPr>
        <p:txBody>
          <a:bodyPr wrap="square" rtlCol="0">
            <a:spAutoFit/>
          </a:bodyPr>
          <a:lstStyle/>
          <a:p>
            <a:pPr algn="ctr"/>
            <a:r>
              <a:rPr lang="ja-JP" altLang="en-US" sz="1600" dirty="0">
                <a:solidFill>
                  <a:srgbClr val="002060"/>
                </a:solidFill>
                <a:latin typeface="+mn-ea"/>
              </a:rPr>
              <a:t>きけん</a:t>
            </a:r>
            <a:endParaRPr kumimoji="1" lang="ja-JP" altLang="en-US" sz="1600" dirty="0">
              <a:solidFill>
                <a:srgbClr val="002060"/>
              </a:solidFill>
              <a:latin typeface="+mn-ea"/>
            </a:endParaRPr>
          </a:p>
        </p:txBody>
      </p:sp>
      <p:sp>
        <p:nvSpPr>
          <p:cNvPr id="8" name="テキスト ボックス 7">
            <a:extLst>
              <a:ext uri="{FF2B5EF4-FFF2-40B4-BE49-F238E27FC236}">
                <a16:creationId xmlns:a16="http://schemas.microsoft.com/office/drawing/2014/main" id="{42AE6F21-71EE-437C-A230-0D0573D9A21B}"/>
              </a:ext>
            </a:extLst>
          </p:cNvPr>
          <p:cNvSpPr txBox="1"/>
          <p:nvPr/>
        </p:nvSpPr>
        <p:spPr>
          <a:xfrm>
            <a:off x="4634752" y="480406"/>
            <a:ext cx="609601" cy="338554"/>
          </a:xfrm>
          <a:prstGeom prst="rect">
            <a:avLst/>
          </a:prstGeom>
          <a:noFill/>
        </p:spPr>
        <p:txBody>
          <a:bodyPr wrap="square" rtlCol="0">
            <a:spAutoFit/>
          </a:bodyPr>
          <a:lstStyle/>
          <a:p>
            <a:pPr algn="ctr"/>
            <a:r>
              <a:rPr lang="ja-JP" altLang="en-US" sz="1600" dirty="0">
                <a:solidFill>
                  <a:srgbClr val="002060"/>
                </a:solidFill>
                <a:latin typeface="+mn-ea"/>
              </a:rPr>
              <a:t>しら</a:t>
            </a:r>
            <a:endParaRPr kumimoji="1" lang="ja-JP" altLang="en-US" sz="1600" dirty="0">
              <a:solidFill>
                <a:srgbClr val="002060"/>
              </a:solidFill>
              <a:latin typeface="+mn-ea"/>
            </a:endParaRPr>
          </a:p>
        </p:txBody>
      </p:sp>
      <p:sp>
        <p:nvSpPr>
          <p:cNvPr id="9" name="テキスト ボックス 8">
            <a:extLst>
              <a:ext uri="{FF2B5EF4-FFF2-40B4-BE49-F238E27FC236}">
                <a16:creationId xmlns:a16="http://schemas.microsoft.com/office/drawing/2014/main" id="{F7C3E7DD-35AC-446E-9BE9-F2888A72E0E5}"/>
              </a:ext>
            </a:extLst>
          </p:cNvPr>
          <p:cNvSpPr txBox="1"/>
          <p:nvPr/>
        </p:nvSpPr>
        <p:spPr>
          <a:xfrm>
            <a:off x="2124634" y="484675"/>
            <a:ext cx="609601" cy="338554"/>
          </a:xfrm>
          <a:prstGeom prst="rect">
            <a:avLst/>
          </a:prstGeom>
          <a:noFill/>
        </p:spPr>
        <p:txBody>
          <a:bodyPr wrap="square" rtlCol="0">
            <a:spAutoFit/>
          </a:bodyPr>
          <a:lstStyle/>
          <a:p>
            <a:pPr algn="ctr"/>
            <a:r>
              <a:rPr lang="ja-JP" altLang="en-US" sz="1600" dirty="0">
                <a:solidFill>
                  <a:srgbClr val="002060"/>
                </a:solidFill>
                <a:latin typeface="+mn-ea"/>
              </a:rPr>
              <a:t>いえ</a:t>
            </a:r>
            <a:endParaRPr kumimoji="1" lang="ja-JP" altLang="en-US" sz="1600" dirty="0">
              <a:solidFill>
                <a:srgbClr val="002060"/>
              </a:solidFill>
              <a:latin typeface="+mn-ea"/>
            </a:endParaRPr>
          </a:p>
        </p:txBody>
      </p:sp>
      <p:sp>
        <p:nvSpPr>
          <p:cNvPr id="10" name="テキスト ボックス 9">
            <a:extLst>
              <a:ext uri="{FF2B5EF4-FFF2-40B4-BE49-F238E27FC236}">
                <a16:creationId xmlns:a16="http://schemas.microsoft.com/office/drawing/2014/main" id="{EB600F9A-7EAD-4361-8739-03F453935687}"/>
              </a:ext>
            </a:extLst>
          </p:cNvPr>
          <p:cNvSpPr txBox="1"/>
          <p:nvPr/>
        </p:nvSpPr>
        <p:spPr>
          <a:xfrm>
            <a:off x="690282" y="1611153"/>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いっしょ</a:t>
            </a:r>
          </a:p>
        </p:txBody>
      </p:sp>
      <p:sp>
        <p:nvSpPr>
          <p:cNvPr id="12" name="テキスト ボックス 11">
            <a:extLst>
              <a:ext uri="{FF2B5EF4-FFF2-40B4-BE49-F238E27FC236}">
                <a16:creationId xmlns:a16="http://schemas.microsoft.com/office/drawing/2014/main" id="{7813F1A3-5B1C-4C19-915B-A5B38C5B5E47}"/>
              </a:ext>
            </a:extLst>
          </p:cNvPr>
          <p:cNvSpPr txBox="1"/>
          <p:nvPr/>
        </p:nvSpPr>
        <p:spPr>
          <a:xfrm>
            <a:off x="3496234" y="3726711"/>
            <a:ext cx="1075765" cy="323165"/>
          </a:xfrm>
          <a:prstGeom prst="rect">
            <a:avLst/>
          </a:prstGeom>
          <a:noFill/>
        </p:spPr>
        <p:txBody>
          <a:bodyPr wrap="square" rtlCol="0">
            <a:spAutoFit/>
          </a:bodyPr>
          <a:lstStyle/>
          <a:p>
            <a:pPr algn="ctr"/>
            <a:r>
              <a:rPr kumimoji="1" lang="ja-JP" altLang="en-US" sz="1500" dirty="0">
                <a:solidFill>
                  <a:srgbClr val="595959"/>
                </a:solidFill>
                <a:latin typeface="+mn-ea"/>
              </a:rPr>
              <a:t>じゅんび</a:t>
            </a:r>
          </a:p>
        </p:txBody>
      </p:sp>
      <p:sp>
        <p:nvSpPr>
          <p:cNvPr id="13" name="テキスト ボックス 12">
            <a:extLst>
              <a:ext uri="{FF2B5EF4-FFF2-40B4-BE49-F238E27FC236}">
                <a16:creationId xmlns:a16="http://schemas.microsoft.com/office/drawing/2014/main" id="{33CE1150-903F-4144-83DE-9B392994F17B}"/>
              </a:ext>
            </a:extLst>
          </p:cNvPr>
          <p:cNvSpPr txBox="1"/>
          <p:nvPr/>
        </p:nvSpPr>
        <p:spPr>
          <a:xfrm>
            <a:off x="2043953" y="3726711"/>
            <a:ext cx="448235"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4" name="テキスト ボックス 13">
            <a:extLst>
              <a:ext uri="{FF2B5EF4-FFF2-40B4-BE49-F238E27FC236}">
                <a16:creationId xmlns:a16="http://schemas.microsoft.com/office/drawing/2014/main" id="{43083A3B-CC50-40C3-A73D-34C4D94EFEAF}"/>
              </a:ext>
            </a:extLst>
          </p:cNvPr>
          <p:cNvSpPr txBox="1"/>
          <p:nvPr/>
        </p:nvSpPr>
        <p:spPr>
          <a:xfrm>
            <a:off x="2043952" y="4883338"/>
            <a:ext cx="448235"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6" name="テキスト ボックス 15">
            <a:extLst>
              <a:ext uri="{FF2B5EF4-FFF2-40B4-BE49-F238E27FC236}">
                <a16:creationId xmlns:a16="http://schemas.microsoft.com/office/drawing/2014/main" id="{1705516A-5A2B-4D3E-8337-CD6675411BF9}"/>
              </a:ext>
            </a:extLst>
          </p:cNvPr>
          <p:cNvSpPr txBox="1"/>
          <p:nvPr/>
        </p:nvSpPr>
        <p:spPr>
          <a:xfrm>
            <a:off x="3960924" y="1611153"/>
            <a:ext cx="909917" cy="323165"/>
          </a:xfrm>
          <a:prstGeom prst="rect">
            <a:avLst/>
          </a:prstGeom>
          <a:noFill/>
        </p:spPr>
        <p:txBody>
          <a:bodyPr wrap="square" rtlCol="0">
            <a:spAutoFit/>
          </a:bodyPr>
          <a:lstStyle/>
          <a:p>
            <a:pPr algn="ctr"/>
            <a:r>
              <a:rPr kumimoji="1" lang="ja-JP" altLang="en-US" sz="1500" dirty="0">
                <a:solidFill>
                  <a:srgbClr val="595959"/>
                </a:solidFill>
                <a:latin typeface="+mn-ea"/>
              </a:rPr>
              <a:t>しら</a:t>
            </a:r>
          </a:p>
        </p:txBody>
      </p:sp>
      <p:sp>
        <p:nvSpPr>
          <p:cNvPr id="17" name="テキスト ボックス 16">
            <a:extLst>
              <a:ext uri="{FF2B5EF4-FFF2-40B4-BE49-F238E27FC236}">
                <a16:creationId xmlns:a16="http://schemas.microsoft.com/office/drawing/2014/main" id="{BB03D4EF-DA6C-4657-AB8A-B70023464FA9}"/>
              </a:ext>
            </a:extLst>
          </p:cNvPr>
          <p:cNvSpPr txBox="1"/>
          <p:nvPr/>
        </p:nvSpPr>
        <p:spPr>
          <a:xfrm>
            <a:off x="1965879" y="2726511"/>
            <a:ext cx="1075765" cy="323165"/>
          </a:xfrm>
          <a:prstGeom prst="rect">
            <a:avLst/>
          </a:prstGeom>
          <a:noFill/>
        </p:spPr>
        <p:txBody>
          <a:bodyPr wrap="square" rtlCol="0">
            <a:spAutoFit/>
          </a:bodyPr>
          <a:lstStyle/>
          <a:p>
            <a:pPr algn="ctr"/>
            <a:r>
              <a:rPr lang="ja-JP" altLang="en-US" sz="1500" dirty="0">
                <a:solidFill>
                  <a:srgbClr val="595959"/>
                </a:solidFill>
                <a:latin typeface="+mn-ea"/>
              </a:rPr>
              <a:t>こうずい</a:t>
            </a:r>
            <a:endParaRPr kumimoji="1" lang="ja-JP" altLang="en-US" sz="1500" dirty="0">
              <a:solidFill>
                <a:srgbClr val="595959"/>
              </a:solidFill>
              <a:latin typeface="+mn-ea"/>
            </a:endParaRPr>
          </a:p>
        </p:txBody>
      </p:sp>
      <p:sp>
        <p:nvSpPr>
          <p:cNvPr id="19" name="テキスト ボックス 18">
            <a:extLst>
              <a:ext uri="{FF2B5EF4-FFF2-40B4-BE49-F238E27FC236}">
                <a16:creationId xmlns:a16="http://schemas.microsoft.com/office/drawing/2014/main" id="{3ADCE433-640E-4B1B-846E-749D086B0EB4}"/>
              </a:ext>
            </a:extLst>
          </p:cNvPr>
          <p:cNvSpPr txBox="1"/>
          <p:nvPr/>
        </p:nvSpPr>
        <p:spPr>
          <a:xfrm>
            <a:off x="6601899" y="2726511"/>
            <a:ext cx="889062" cy="323165"/>
          </a:xfrm>
          <a:prstGeom prst="rect">
            <a:avLst/>
          </a:prstGeom>
          <a:noFill/>
        </p:spPr>
        <p:txBody>
          <a:bodyPr wrap="square" rtlCol="0">
            <a:spAutoFit/>
          </a:bodyPr>
          <a:lstStyle/>
          <a:p>
            <a:pPr algn="ctr"/>
            <a:r>
              <a:rPr lang="ja-JP" altLang="en-US" sz="1500" dirty="0">
                <a:solidFill>
                  <a:srgbClr val="595959"/>
                </a:solidFill>
                <a:latin typeface="+mn-ea"/>
              </a:rPr>
              <a:t>きけん</a:t>
            </a:r>
            <a:endParaRPr kumimoji="1" lang="ja-JP" altLang="en-US" sz="1500" dirty="0">
              <a:solidFill>
                <a:srgbClr val="595959"/>
              </a:solidFill>
              <a:latin typeface="+mn-ea"/>
            </a:endParaRPr>
          </a:p>
        </p:txBody>
      </p:sp>
      <p:sp>
        <p:nvSpPr>
          <p:cNvPr id="20" name="テキスト ボックス 19">
            <a:extLst>
              <a:ext uri="{FF2B5EF4-FFF2-40B4-BE49-F238E27FC236}">
                <a16:creationId xmlns:a16="http://schemas.microsoft.com/office/drawing/2014/main" id="{FAEC1262-0189-4A90-A7E3-AC5D277F91B5}"/>
              </a:ext>
            </a:extLst>
          </p:cNvPr>
          <p:cNvSpPr txBox="1"/>
          <p:nvPr/>
        </p:nvSpPr>
        <p:spPr>
          <a:xfrm>
            <a:off x="3236898" y="2726511"/>
            <a:ext cx="1075765" cy="323165"/>
          </a:xfrm>
          <a:prstGeom prst="rect">
            <a:avLst/>
          </a:prstGeom>
          <a:noFill/>
        </p:spPr>
        <p:txBody>
          <a:bodyPr wrap="square" rtlCol="0">
            <a:spAutoFit/>
          </a:bodyPr>
          <a:lstStyle/>
          <a:p>
            <a:pPr algn="ctr"/>
            <a:r>
              <a:rPr lang="ja-JP" altLang="en-US" sz="1500" dirty="0">
                <a:solidFill>
                  <a:srgbClr val="595959"/>
                </a:solidFill>
                <a:latin typeface="+mn-ea"/>
              </a:rPr>
              <a:t>お</a:t>
            </a:r>
            <a:endParaRPr kumimoji="1" lang="ja-JP" altLang="en-US" sz="1500" dirty="0">
              <a:solidFill>
                <a:srgbClr val="595959"/>
              </a:solidFill>
              <a:latin typeface="+mn-ea"/>
            </a:endParaRPr>
          </a:p>
        </p:txBody>
      </p:sp>
      <p:sp>
        <p:nvSpPr>
          <p:cNvPr id="18" name="正方形/長方形 17">
            <a:extLst>
              <a:ext uri="{FF2B5EF4-FFF2-40B4-BE49-F238E27FC236}">
                <a16:creationId xmlns:a16="http://schemas.microsoft.com/office/drawing/2014/main" id="{44EA28CD-FEA9-E9FC-E625-FB5B1A6162C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21" name="正方形/長方形 20">
            <a:extLst>
              <a:ext uri="{FF2B5EF4-FFF2-40B4-BE49-F238E27FC236}">
                <a16:creationId xmlns:a16="http://schemas.microsoft.com/office/drawing/2014/main" id="{673E7565-217E-3CEA-A7A0-F9F05BD27FBC}"/>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0E074EAB-1FA0-1219-A9C4-B28E1929DEBB}"/>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3809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67972"/>
          </a:xfrm>
          <a:solidFill>
            <a:schemeClr val="accent5">
              <a:lumMod val="60000"/>
              <a:lumOff val="40000"/>
            </a:schemeClr>
          </a:solidFill>
        </p:spPr>
        <p:txBody>
          <a:bodyPr lIns="108000" tIns="396000" rIns="108000" bIns="0" anchor="b" anchorCtr="0">
            <a:noAutofit/>
          </a:bodyPr>
          <a:lstStyle/>
          <a:p>
            <a:pPr algn="l">
              <a:lnSpc>
                <a:spcPct val="100000"/>
              </a:lnSpc>
            </a:pPr>
            <a:r>
              <a:rPr kumimoji="1" lang="ja-JP" altLang="en-US" sz="4000" b="1" dirty="0">
                <a:solidFill>
                  <a:srgbClr val="002060"/>
                </a:solidFill>
                <a:latin typeface="游ゴシック" panose="020B0400000000000000" pitchFamily="50" charset="-128"/>
                <a:ea typeface="游ゴシック" panose="020B0400000000000000" pitchFamily="50" charset="-128"/>
              </a:rPr>
              <a:t>　自分の家の危険を調べましょう</a:t>
            </a: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16</a:t>
            </a:fld>
            <a:endParaRPr lang="ja-JP" altLang="en-US" dirty="0"/>
          </a:p>
        </p:txBody>
      </p:sp>
      <p:sp>
        <p:nvSpPr>
          <p:cNvPr id="5" name="タイトル 1"/>
          <p:cNvSpPr txBox="1">
            <a:spLocks/>
          </p:cNvSpPr>
          <p:nvPr/>
        </p:nvSpPr>
        <p:spPr>
          <a:xfrm>
            <a:off x="587828" y="2965223"/>
            <a:ext cx="7968343" cy="361042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4000" b="1" dirty="0">
                <a:solidFill>
                  <a:schemeClr val="accent1"/>
                </a:solidFill>
                <a:latin typeface="游ゴシック" panose="020B0400000000000000" pitchFamily="50" charset="-128"/>
                <a:ea typeface="游ゴシック" panose="020B0400000000000000" pitchFamily="50" charset="-128"/>
              </a:rPr>
              <a:t>①  洪水が起きたときの危険</a:t>
            </a:r>
            <a:endParaRPr lang="en-US" altLang="ja-JP" sz="4000" b="1" dirty="0">
              <a:solidFill>
                <a:schemeClr val="accent1"/>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②  逃げる準備</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③  逃げるところ</a:t>
            </a:r>
            <a:endParaRPr lang="en-US" altLang="ja-JP" sz="40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0" y="1367971"/>
            <a:ext cx="9144000" cy="16510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一緒に①②③を調べましょう！</a:t>
            </a:r>
            <a:endParaRPr lang="en-US" altLang="ja-JP" sz="4000" b="1" dirty="0">
              <a:latin typeface="游ゴシック" panose="020B0400000000000000" pitchFamily="50" charset="-128"/>
              <a:ea typeface="游ゴシック" panose="020B0400000000000000" pitchFamily="50" charset="-128"/>
            </a:endParaRPr>
          </a:p>
          <a:p>
            <a:pPr algn="l"/>
            <a:endParaRPr lang="en-US" altLang="ja-JP" sz="40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47FAA128-DAC1-4523-9D07-F5FB8D42E2BC}"/>
              </a:ext>
            </a:extLst>
          </p:cNvPr>
          <p:cNvSpPr txBox="1"/>
          <p:nvPr/>
        </p:nvSpPr>
        <p:spPr>
          <a:xfrm>
            <a:off x="690282" y="481502"/>
            <a:ext cx="744070" cy="338554"/>
          </a:xfrm>
          <a:prstGeom prst="rect">
            <a:avLst/>
          </a:prstGeom>
          <a:noFill/>
        </p:spPr>
        <p:txBody>
          <a:bodyPr wrap="square" rtlCol="0">
            <a:spAutoFit/>
          </a:bodyPr>
          <a:lstStyle/>
          <a:p>
            <a:pPr algn="ctr"/>
            <a:r>
              <a:rPr lang="ja-JP" altLang="en-US" sz="1600" dirty="0">
                <a:solidFill>
                  <a:srgbClr val="002060"/>
                </a:solidFill>
                <a:latin typeface="+mn-ea"/>
              </a:rPr>
              <a:t>じぶん</a:t>
            </a:r>
            <a:endParaRPr kumimoji="1" lang="ja-JP" altLang="en-US" sz="1600" dirty="0">
              <a:solidFill>
                <a:srgbClr val="002060"/>
              </a:solidFill>
              <a:latin typeface="+mn-ea"/>
            </a:endParaRPr>
          </a:p>
        </p:txBody>
      </p:sp>
      <p:sp>
        <p:nvSpPr>
          <p:cNvPr id="7" name="テキスト ボックス 6">
            <a:extLst>
              <a:ext uri="{FF2B5EF4-FFF2-40B4-BE49-F238E27FC236}">
                <a16:creationId xmlns:a16="http://schemas.microsoft.com/office/drawing/2014/main" id="{3F1963D8-AEE8-4C81-8965-A7332D897D7F}"/>
              </a:ext>
            </a:extLst>
          </p:cNvPr>
          <p:cNvSpPr txBox="1"/>
          <p:nvPr/>
        </p:nvSpPr>
        <p:spPr>
          <a:xfrm>
            <a:off x="3227294" y="490467"/>
            <a:ext cx="842681" cy="338554"/>
          </a:xfrm>
          <a:prstGeom prst="rect">
            <a:avLst/>
          </a:prstGeom>
          <a:noFill/>
        </p:spPr>
        <p:txBody>
          <a:bodyPr wrap="square" rtlCol="0">
            <a:spAutoFit/>
          </a:bodyPr>
          <a:lstStyle/>
          <a:p>
            <a:pPr algn="ctr"/>
            <a:r>
              <a:rPr lang="ja-JP" altLang="en-US" sz="1600" dirty="0">
                <a:solidFill>
                  <a:srgbClr val="002060"/>
                </a:solidFill>
                <a:latin typeface="+mn-ea"/>
              </a:rPr>
              <a:t>きけん</a:t>
            </a:r>
            <a:endParaRPr kumimoji="1" lang="ja-JP" altLang="en-US" sz="1600" dirty="0">
              <a:solidFill>
                <a:srgbClr val="002060"/>
              </a:solidFill>
              <a:latin typeface="+mn-ea"/>
            </a:endParaRPr>
          </a:p>
        </p:txBody>
      </p:sp>
      <p:sp>
        <p:nvSpPr>
          <p:cNvPr id="8" name="テキスト ボックス 7">
            <a:extLst>
              <a:ext uri="{FF2B5EF4-FFF2-40B4-BE49-F238E27FC236}">
                <a16:creationId xmlns:a16="http://schemas.microsoft.com/office/drawing/2014/main" id="{78ADD422-F802-4CBF-AE9E-5AAABD39D0FB}"/>
              </a:ext>
            </a:extLst>
          </p:cNvPr>
          <p:cNvSpPr txBox="1"/>
          <p:nvPr/>
        </p:nvSpPr>
        <p:spPr>
          <a:xfrm>
            <a:off x="4634752" y="481502"/>
            <a:ext cx="609601" cy="338554"/>
          </a:xfrm>
          <a:prstGeom prst="rect">
            <a:avLst/>
          </a:prstGeom>
          <a:noFill/>
        </p:spPr>
        <p:txBody>
          <a:bodyPr wrap="square" rtlCol="0">
            <a:spAutoFit/>
          </a:bodyPr>
          <a:lstStyle/>
          <a:p>
            <a:pPr algn="ctr"/>
            <a:r>
              <a:rPr lang="ja-JP" altLang="en-US" sz="1600" dirty="0">
                <a:solidFill>
                  <a:srgbClr val="002060"/>
                </a:solidFill>
                <a:latin typeface="+mn-ea"/>
              </a:rPr>
              <a:t>しら</a:t>
            </a:r>
            <a:endParaRPr kumimoji="1" lang="ja-JP" altLang="en-US" sz="1600" dirty="0">
              <a:solidFill>
                <a:srgbClr val="002060"/>
              </a:solidFill>
              <a:latin typeface="+mn-ea"/>
            </a:endParaRPr>
          </a:p>
        </p:txBody>
      </p:sp>
      <p:sp>
        <p:nvSpPr>
          <p:cNvPr id="9" name="テキスト ボックス 8">
            <a:extLst>
              <a:ext uri="{FF2B5EF4-FFF2-40B4-BE49-F238E27FC236}">
                <a16:creationId xmlns:a16="http://schemas.microsoft.com/office/drawing/2014/main" id="{13DB2CA4-2934-47D5-A771-41B2B1448188}"/>
              </a:ext>
            </a:extLst>
          </p:cNvPr>
          <p:cNvSpPr txBox="1"/>
          <p:nvPr/>
        </p:nvSpPr>
        <p:spPr>
          <a:xfrm>
            <a:off x="2124634" y="485771"/>
            <a:ext cx="609601" cy="338554"/>
          </a:xfrm>
          <a:prstGeom prst="rect">
            <a:avLst/>
          </a:prstGeom>
          <a:noFill/>
        </p:spPr>
        <p:txBody>
          <a:bodyPr wrap="square" rtlCol="0">
            <a:spAutoFit/>
          </a:bodyPr>
          <a:lstStyle/>
          <a:p>
            <a:pPr algn="ctr"/>
            <a:r>
              <a:rPr lang="ja-JP" altLang="en-US" sz="1600" dirty="0">
                <a:solidFill>
                  <a:srgbClr val="002060"/>
                </a:solidFill>
                <a:latin typeface="+mn-ea"/>
              </a:rPr>
              <a:t>いえ</a:t>
            </a:r>
            <a:endParaRPr kumimoji="1" lang="ja-JP" altLang="en-US" sz="1600" dirty="0">
              <a:solidFill>
                <a:srgbClr val="002060"/>
              </a:solidFill>
              <a:latin typeface="+mn-ea"/>
            </a:endParaRPr>
          </a:p>
        </p:txBody>
      </p:sp>
      <p:sp>
        <p:nvSpPr>
          <p:cNvPr id="10" name="テキスト ボックス 9">
            <a:extLst>
              <a:ext uri="{FF2B5EF4-FFF2-40B4-BE49-F238E27FC236}">
                <a16:creationId xmlns:a16="http://schemas.microsoft.com/office/drawing/2014/main" id="{705E96EF-CAEE-4208-88FC-92D001258E61}"/>
              </a:ext>
            </a:extLst>
          </p:cNvPr>
          <p:cNvSpPr txBox="1"/>
          <p:nvPr/>
        </p:nvSpPr>
        <p:spPr>
          <a:xfrm>
            <a:off x="690282" y="1611153"/>
            <a:ext cx="909917" cy="323165"/>
          </a:xfrm>
          <a:prstGeom prst="rect">
            <a:avLst/>
          </a:prstGeom>
          <a:noFill/>
        </p:spPr>
        <p:txBody>
          <a:bodyPr wrap="square" rtlCol="0">
            <a:spAutoFit/>
          </a:bodyPr>
          <a:lstStyle/>
          <a:p>
            <a:pPr algn="dist"/>
            <a:r>
              <a:rPr kumimoji="1" lang="ja-JP" altLang="en-US" sz="1500" dirty="0">
                <a:latin typeface="+mn-ea"/>
              </a:rPr>
              <a:t>いっしょ</a:t>
            </a:r>
          </a:p>
        </p:txBody>
      </p:sp>
      <p:sp>
        <p:nvSpPr>
          <p:cNvPr id="12" name="テキスト ボックス 11">
            <a:extLst>
              <a:ext uri="{FF2B5EF4-FFF2-40B4-BE49-F238E27FC236}">
                <a16:creationId xmlns:a16="http://schemas.microsoft.com/office/drawing/2014/main" id="{3025E01D-5290-442F-A683-0B5CF8396AA4}"/>
              </a:ext>
            </a:extLst>
          </p:cNvPr>
          <p:cNvSpPr txBox="1"/>
          <p:nvPr/>
        </p:nvSpPr>
        <p:spPr>
          <a:xfrm>
            <a:off x="3496234" y="3726711"/>
            <a:ext cx="1075765" cy="323165"/>
          </a:xfrm>
          <a:prstGeom prst="rect">
            <a:avLst/>
          </a:prstGeom>
          <a:noFill/>
        </p:spPr>
        <p:txBody>
          <a:bodyPr wrap="square" rtlCol="0">
            <a:spAutoFit/>
          </a:bodyPr>
          <a:lstStyle/>
          <a:p>
            <a:pPr algn="ctr"/>
            <a:r>
              <a:rPr kumimoji="1" lang="ja-JP" altLang="en-US" sz="1500" dirty="0">
                <a:latin typeface="+mn-ea"/>
              </a:rPr>
              <a:t>じゅんび</a:t>
            </a:r>
          </a:p>
        </p:txBody>
      </p:sp>
      <p:sp>
        <p:nvSpPr>
          <p:cNvPr id="13" name="テキスト ボックス 12">
            <a:extLst>
              <a:ext uri="{FF2B5EF4-FFF2-40B4-BE49-F238E27FC236}">
                <a16:creationId xmlns:a16="http://schemas.microsoft.com/office/drawing/2014/main" id="{A01003F5-0F90-4BE8-8BB4-D6B559FBE1D6}"/>
              </a:ext>
            </a:extLst>
          </p:cNvPr>
          <p:cNvSpPr txBox="1"/>
          <p:nvPr/>
        </p:nvSpPr>
        <p:spPr>
          <a:xfrm>
            <a:off x="2043953" y="3726711"/>
            <a:ext cx="448235" cy="323165"/>
          </a:xfrm>
          <a:prstGeom prst="rect">
            <a:avLst/>
          </a:prstGeom>
          <a:noFill/>
        </p:spPr>
        <p:txBody>
          <a:bodyPr wrap="square" rtlCol="0">
            <a:spAutoFit/>
          </a:bodyPr>
          <a:lstStyle/>
          <a:p>
            <a:pPr algn="ctr"/>
            <a:r>
              <a:rPr kumimoji="1" lang="ja-JP" altLang="en-US" sz="1500" dirty="0">
                <a:latin typeface="+mn-ea"/>
              </a:rPr>
              <a:t>に</a:t>
            </a:r>
          </a:p>
        </p:txBody>
      </p:sp>
      <p:sp>
        <p:nvSpPr>
          <p:cNvPr id="14" name="テキスト ボックス 13">
            <a:extLst>
              <a:ext uri="{FF2B5EF4-FFF2-40B4-BE49-F238E27FC236}">
                <a16:creationId xmlns:a16="http://schemas.microsoft.com/office/drawing/2014/main" id="{0F967DDC-9A78-4A42-B385-306633C663D5}"/>
              </a:ext>
            </a:extLst>
          </p:cNvPr>
          <p:cNvSpPr txBox="1"/>
          <p:nvPr/>
        </p:nvSpPr>
        <p:spPr>
          <a:xfrm>
            <a:off x="2043952" y="4883338"/>
            <a:ext cx="448235" cy="323165"/>
          </a:xfrm>
          <a:prstGeom prst="rect">
            <a:avLst/>
          </a:prstGeom>
          <a:noFill/>
        </p:spPr>
        <p:txBody>
          <a:bodyPr wrap="square" rtlCol="0">
            <a:spAutoFit/>
          </a:bodyPr>
          <a:lstStyle/>
          <a:p>
            <a:pPr algn="ctr"/>
            <a:r>
              <a:rPr kumimoji="1" lang="ja-JP" altLang="en-US" sz="1500" dirty="0">
                <a:latin typeface="+mn-ea"/>
              </a:rPr>
              <a:t>に</a:t>
            </a:r>
          </a:p>
        </p:txBody>
      </p:sp>
      <p:sp>
        <p:nvSpPr>
          <p:cNvPr id="15" name="テキスト ボックス 14">
            <a:extLst>
              <a:ext uri="{FF2B5EF4-FFF2-40B4-BE49-F238E27FC236}">
                <a16:creationId xmlns:a16="http://schemas.microsoft.com/office/drawing/2014/main" id="{E9EB08F1-3463-49E3-B0E9-99E793FAA27E}"/>
              </a:ext>
            </a:extLst>
          </p:cNvPr>
          <p:cNvSpPr txBox="1"/>
          <p:nvPr/>
        </p:nvSpPr>
        <p:spPr>
          <a:xfrm>
            <a:off x="2043952" y="2729175"/>
            <a:ext cx="932329" cy="323165"/>
          </a:xfrm>
          <a:prstGeom prst="rect">
            <a:avLst/>
          </a:prstGeom>
          <a:noFill/>
        </p:spPr>
        <p:txBody>
          <a:bodyPr wrap="square" rtlCol="0">
            <a:spAutoFit/>
          </a:bodyPr>
          <a:lstStyle/>
          <a:p>
            <a:pPr algn="ctr"/>
            <a:r>
              <a:rPr lang="ja-JP" altLang="en-US" sz="1500" dirty="0">
                <a:solidFill>
                  <a:srgbClr val="002060"/>
                </a:solidFill>
                <a:latin typeface="+mn-ea"/>
              </a:rPr>
              <a:t>こうずい</a:t>
            </a:r>
            <a:endParaRPr kumimoji="1" lang="ja-JP" altLang="en-US" sz="1500" dirty="0">
              <a:solidFill>
                <a:srgbClr val="002060"/>
              </a:solidFill>
              <a:latin typeface="+mn-ea"/>
            </a:endParaRPr>
          </a:p>
        </p:txBody>
      </p:sp>
      <p:sp>
        <p:nvSpPr>
          <p:cNvPr id="17" name="テキスト ボックス 16">
            <a:extLst>
              <a:ext uri="{FF2B5EF4-FFF2-40B4-BE49-F238E27FC236}">
                <a16:creationId xmlns:a16="http://schemas.microsoft.com/office/drawing/2014/main" id="{E0341A42-0458-4178-B1B8-8F4DCEDE8205}"/>
              </a:ext>
            </a:extLst>
          </p:cNvPr>
          <p:cNvSpPr txBox="1"/>
          <p:nvPr/>
        </p:nvSpPr>
        <p:spPr>
          <a:xfrm>
            <a:off x="6508550" y="2729175"/>
            <a:ext cx="1075765" cy="323165"/>
          </a:xfrm>
          <a:prstGeom prst="rect">
            <a:avLst/>
          </a:prstGeom>
          <a:noFill/>
        </p:spPr>
        <p:txBody>
          <a:bodyPr wrap="square" rtlCol="0">
            <a:spAutoFit/>
          </a:bodyPr>
          <a:lstStyle/>
          <a:p>
            <a:pPr algn="ctr"/>
            <a:r>
              <a:rPr lang="ja-JP" altLang="en-US" sz="1500" dirty="0">
                <a:solidFill>
                  <a:srgbClr val="002060"/>
                </a:solidFill>
                <a:latin typeface="+mn-ea"/>
              </a:rPr>
              <a:t>きけん</a:t>
            </a:r>
            <a:endParaRPr kumimoji="1" lang="ja-JP" altLang="en-US" sz="1500" dirty="0">
              <a:solidFill>
                <a:srgbClr val="002060"/>
              </a:solidFill>
              <a:latin typeface="+mn-ea"/>
            </a:endParaRPr>
          </a:p>
        </p:txBody>
      </p:sp>
      <p:sp>
        <p:nvSpPr>
          <p:cNvPr id="18" name="テキスト ボックス 17">
            <a:extLst>
              <a:ext uri="{FF2B5EF4-FFF2-40B4-BE49-F238E27FC236}">
                <a16:creationId xmlns:a16="http://schemas.microsoft.com/office/drawing/2014/main" id="{F9761833-1DD6-42B3-8241-7C31528654AC}"/>
              </a:ext>
            </a:extLst>
          </p:cNvPr>
          <p:cNvSpPr txBox="1"/>
          <p:nvPr/>
        </p:nvSpPr>
        <p:spPr>
          <a:xfrm>
            <a:off x="3236898" y="2729175"/>
            <a:ext cx="1075765" cy="323165"/>
          </a:xfrm>
          <a:prstGeom prst="rect">
            <a:avLst/>
          </a:prstGeom>
          <a:noFill/>
        </p:spPr>
        <p:txBody>
          <a:bodyPr wrap="square" rtlCol="0">
            <a:spAutoFit/>
          </a:bodyPr>
          <a:lstStyle/>
          <a:p>
            <a:pPr algn="ctr"/>
            <a:r>
              <a:rPr lang="ja-JP" altLang="en-US" sz="1500" dirty="0">
                <a:solidFill>
                  <a:srgbClr val="002060"/>
                </a:solidFill>
                <a:latin typeface="+mn-ea"/>
              </a:rPr>
              <a:t>お</a:t>
            </a:r>
            <a:endParaRPr kumimoji="1" lang="ja-JP" altLang="en-US" sz="1500" dirty="0">
              <a:solidFill>
                <a:srgbClr val="002060"/>
              </a:solidFill>
              <a:latin typeface="+mn-ea"/>
            </a:endParaRPr>
          </a:p>
        </p:txBody>
      </p:sp>
      <p:sp>
        <p:nvSpPr>
          <p:cNvPr id="19" name="テキスト ボックス 18">
            <a:extLst>
              <a:ext uri="{FF2B5EF4-FFF2-40B4-BE49-F238E27FC236}">
                <a16:creationId xmlns:a16="http://schemas.microsoft.com/office/drawing/2014/main" id="{E21AD110-4326-4216-AB2A-55CC33A4D379}"/>
              </a:ext>
            </a:extLst>
          </p:cNvPr>
          <p:cNvSpPr txBox="1"/>
          <p:nvPr/>
        </p:nvSpPr>
        <p:spPr>
          <a:xfrm>
            <a:off x="3863787" y="1611152"/>
            <a:ext cx="1075765" cy="323165"/>
          </a:xfrm>
          <a:prstGeom prst="rect">
            <a:avLst/>
          </a:prstGeom>
          <a:noFill/>
        </p:spPr>
        <p:txBody>
          <a:bodyPr wrap="square" rtlCol="0">
            <a:spAutoFit/>
          </a:bodyPr>
          <a:lstStyle/>
          <a:p>
            <a:pPr algn="ctr"/>
            <a:r>
              <a:rPr lang="ja-JP" altLang="en-US" sz="1500" dirty="0">
                <a:solidFill>
                  <a:srgbClr val="002060"/>
                </a:solidFill>
                <a:latin typeface="+mn-ea"/>
              </a:rPr>
              <a:t>しら</a:t>
            </a:r>
            <a:endParaRPr lang="en-US" altLang="ja-JP" sz="1500" dirty="0">
              <a:solidFill>
                <a:srgbClr val="002060"/>
              </a:solidFill>
              <a:latin typeface="+mn-ea"/>
            </a:endParaRPr>
          </a:p>
        </p:txBody>
      </p:sp>
      <p:sp>
        <p:nvSpPr>
          <p:cNvPr id="20" name="正方形/長方形 19">
            <a:extLst>
              <a:ext uri="{FF2B5EF4-FFF2-40B4-BE49-F238E27FC236}">
                <a16:creationId xmlns:a16="http://schemas.microsoft.com/office/drawing/2014/main" id="{C81D88EF-41F7-93BB-D08A-53322448B5C4}"/>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21" name="正方形/長方形 20">
            <a:extLst>
              <a:ext uri="{FF2B5EF4-FFF2-40B4-BE49-F238E27FC236}">
                <a16:creationId xmlns:a16="http://schemas.microsoft.com/office/drawing/2014/main" id="{08E38780-201A-4327-B9F6-B647EDA866F1}"/>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6" name="四角形: 角を丸くする 15">
            <a:extLst>
              <a:ext uri="{FF2B5EF4-FFF2-40B4-BE49-F238E27FC236}">
                <a16:creationId xmlns:a16="http://schemas.microsoft.com/office/drawing/2014/main" id="{610C93DC-5A3B-9C5E-5DC9-7FEBD7C34D57}"/>
              </a:ext>
            </a:extLst>
          </p:cNvPr>
          <p:cNvSpPr/>
          <p:nvPr/>
        </p:nvSpPr>
        <p:spPr>
          <a:xfrm>
            <a:off x="878693" y="2682875"/>
            <a:ext cx="6993098" cy="9849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71D012AD-F037-3D4A-BD6C-99D5416F4D57}"/>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83533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17</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 1-2.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1-3.</a:t>
            </a:r>
            <a:endParaRPr lang="en-US" altLang="ja-JP" sz="2800" b="1" dirty="0">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369F8686-4E0D-331C-36DE-7C0C6B7347FB}"/>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928703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18</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 1-1.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 1-2.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 1-3.</a:t>
            </a:r>
            <a:endParaRPr lang="en-US" altLang="ja-JP" sz="2800" b="1" dirty="0">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95A98A58-03DD-C33C-393B-76CAFACFA8B8}"/>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1F8D6DC-273B-6DFE-69EB-5C0892A3BDCA}"/>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0" y="1967241"/>
            <a:ext cx="6026451" cy="11531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16891F8A-A172-4175-DECE-BA9CEC5C25A3}"/>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8701972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72085" y="6492875"/>
            <a:ext cx="2057400" cy="365125"/>
          </a:xfrm>
        </p:spPr>
        <p:txBody>
          <a:bodyPr/>
          <a:lstStyle/>
          <a:p>
            <a:fld id="{CECB8414-8A24-438C-A4D2-8AA3D970D36A}" type="slidenum">
              <a:rPr lang="ja-JP" altLang="en-US" smtClean="0"/>
              <a:pPr/>
              <a:t>19</a:t>
            </a:fld>
            <a:endParaRPr lang="ja-JP" altLang="en-US" dirty="0"/>
          </a:p>
        </p:txBody>
      </p:sp>
      <p:sp>
        <p:nvSpPr>
          <p:cNvPr id="9" name="タイトル 1"/>
          <p:cNvSpPr txBox="1">
            <a:spLocks/>
          </p:cNvSpPr>
          <p:nvPr/>
        </p:nvSpPr>
        <p:spPr>
          <a:xfrm>
            <a:off x="223521" y="1573809"/>
            <a:ext cx="9361914" cy="7366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A-1-1.</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浸水深</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あふれた川の水が来る高さ</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p>
        </p:txBody>
      </p:sp>
      <p:sp>
        <p:nvSpPr>
          <p:cNvPr id="10" name="タイトル 1"/>
          <p:cNvSpPr txBox="1">
            <a:spLocks/>
          </p:cNvSpPr>
          <p:nvPr/>
        </p:nvSpPr>
        <p:spPr>
          <a:xfrm>
            <a:off x="0" y="6453860"/>
            <a:ext cx="409486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a:t>
            </a:r>
            <a:r>
              <a:rPr lang="ja-JP" altLang="en-US" sz="1800" b="1" dirty="0">
                <a:solidFill>
                  <a:schemeClr val="accent1">
                    <a:lumMod val="50000"/>
                  </a:schemeClr>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P4</a:t>
            </a:r>
          </a:p>
        </p:txBody>
      </p:sp>
      <p:sp>
        <p:nvSpPr>
          <p:cNvPr id="8" name="テキスト ボックス 7">
            <a:extLst>
              <a:ext uri="{FF2B5EF4-FFF2-40B4-BE49-F238E27FC236}">
                <a16:creationId xmlns:a16="http://schemas.microsoft.com/office/drawing/2014/main" id="{D8E248CE-59AE-41BA-9EF1-EC0C10651419}"/>
              </a:ext>
            </a:extLst>
          </p:cNvPr>
          <p:cNvSpPr txBox="1"/>
          <p:nvPr/>
        </p:nvSpPr>
        <p:spPr>
          <a:xfrm>
            <a:off x="1777699" y="1302304"/>
            <a:ext cx="1412480" cy="323165"/>
          </a:xfrm>
          <a:prstGeom prst="rect">
            <a:avLst/>
          </a:prstGeom>
          <a:noFill/>
        </p:spPr>
        <p:txBody>
          <a:bodyPr wrap="square" rtlCol="0">
            <a:spAutoFit/>
          </a:bodyPr>
          <a:lstStyle/>
          <a:p>
            <a:pPr algn="dist"/>
            <a:r>
              <a:rPr lang="ja-JP" altLang="en-US" sz="1500" dirty="0">
                <a:solidFill>
                  <a:srgbClr val="595959"/>
                </a:solidFill>
                <a:latin typeface="+mn-ea"/>
              </a:rPr>
              <a:t>しんすいしん</a:t>
            </a:r>
            <a:endParaRPr kumimoji="1" lang="ja-JP" altLang="en-US" sz="1500" dirty="0">
              <a:solidFill>
                <a:srgbClr val="595959"/>
              </a:solidFill>
              <a:latin typeface="+mn-ea"/>
            </a:endParaRPr>
          </a:p>
        </p:txBody>
      </p:sp>
      <p:sp>
        <p:nvSpPr>
          <p:cNvPr id="12" name="テキスト ボックス 11">
            <a:extLst>
              <a:ext uri="{FF2B5EF4-FFF2-40B4-BE49-F238E27FC236}">
                <a16:creationId xmlns:a16="http://schemas.microsoft.com/office/drawing/2014/main" id="{C6F0F6BC-533C-437E-B824-1E625F0DBB40}"/>
              </a:ext>
            </a:extLst>
          </p:cNvPr>
          <p:cNvSpPr txBox="1"/>
          <p:nvPr/>
        </p:nvSpPr>
        <p:spPr>
          <a:xfrm>
            <a:off x="7222165" y="1374579"/>
            <a:ext cx="349623" cy="323165"/>
          </a:xfrm>
          <a:prstGeom prst="rect">
            <a:avLst/>
          </a:prstGeom>
          <a:noFill/>
        </p:spPr>
        <p:txBody>
          <a:bodyPr wrap="square" rtlCol="0">
            <a:spAutoFit/>
          </a:bodyPr>
          <a:lstStyle/>
          <a:p>
            <a:pPr algn="ctr"/>
            <a:r>
              <a:rPr lang="ja-JP" altLang="en-US" sz="1500" dirty="0">
                <a:solidFill>
                  <a:srgbClr val="595959"/>
                </a:solidFill>
                <a:latin typeface="+mn-ea"/>
              </a:rPr>
              <a:t>く</a:t>
            </a:r>
            <a:endParaRPr kumimoji="1" lang="ja-JP" altLang="en-US" sz="1500" dirty="0">
              <a:solidFill>
                <a:srgbClr val="595959"/>
              </a:solidFill>
              <a:latin typeface="+mn-ea"/>
            </a:endParaRPr>
          </a:p>
        </p:txBody>
      </p:sp>
      <p:sp>
        <p:nvSpPr>
          <p:cNvPr id="13" name="テキスト ボックス 12">
            <a:extLst>
              <a:ext uri="{FF2B5EF4-FFF2-40B4-BE49-F238E27FC236}">
                <a16:creationId xmlns:a16="http://schemas.microsoft.com/office/drawing/2014/main" id="{66461708-A17E-4B9F-93E2-3ED126065B91}"/>
              </a:ext>
            </a:extLst>
          </p:cNvPr>
          <p:cNvSpPr txBox="1"/>
          <p:nvPr/>
        </p:nvSpPr>
        <p:spPr>
          <a:xfrm>
            <a:off x="7850777" y="1374579"/>
            <a:ext cx="681316" cy="323165"/>
          </a:xfrm>
          <a:prstGeom prst="rect">
            <a:avLst/>
          </a:prstGeom>
          <a:noFill/>
        </p:spPr>
        <p:txBody>
          <a:bodyPr wrap="square" rtlCol="0">
            <a:spAutoFit/>
          </a:bodyPr>
          <a:lstStyle/>
          <a:p>
            <a:pPr algn="ctr"/>
            <a:r>
              <a:rPr kumimoji="1" lang="ja-JP" altLang="en-US" sz="1500" dirty="0">
                <a:solidFill>
                  <a:srgbClr val="595959"/>
                </a:solidFill>
                <a:latin typeface="+mn-ea"/>
              </a:rPr>
              <a:t>たか</a:t>
            </a:r>
          </a:p>
        </p:txBody>
      </p:sp>
      <p:sp>
        <p:nvSpPr>
          <p:cNvPr id="16" name="テキスト ボックス 15">
            <a:extLst>
              <a:ext uri="{FF2B5EF4-FFF2-40B4-BE49-F238E27FC236}">
                <a16:creationId xmlns:a16="http://schemas.microsoft.com/office/drawing/2014/main" id="{CB4ACA32-02DE-4E3E-B5B7-455D08203131}"/>
              </a:ext>
            </a:extLst>
          </p:cNvPr>
          <p:cNvSpPr txBox="1"/>
          <p:nvPr/>
        </p:nvSpPr>
        <p:spPr>
          <a:xfrm>
            <a:off x="6508515" y="3359306"/>
            <a:ext cx="681316" cy="323165"/>
          </a:xfrm>
          <a:prstGeom prst="rect">
            <a:avLst/>
          </a:prstGeom>
          <a:noFill/>
        </p:spPr>
        <p:txBody>
          <a:bodyPr wrap="square" rtlCol="0">
            <a:spAutoFit/>
          </a:bodyPr>
          <a:lstStyle/>
          <a:p>
            <a:pPr algn="ctr"/>
            <a:r>
              <a:rPr kumimoji="1" lang="ja-JP" altLang="en-US" sz="1500" dirty="0">
                <a:solidFill>
                  <a:srgbClr val="595959"/>
                </a:solidFill>
                <a:latin typeface="+mn-ea"/>
              </a:rPr>
              <a:t>たか</a:t>
            </a:r>
          </a:p>
        </p:txBody>
      </p:sp>
      <p:sp>
        <p:nvSpPr>
          <p:cNvPr id="19" name="テキスト ボックス 18">
            <a:extLst>
              <a:ext uri="{FF2B5EF4-FFF2-40B4-BE49-F238E27FC236}">
                <a16:creationId xmlns:a16="http://schemas.microsoft.com/office/drawing/2014/main" id="{7C1A1A57-23AC-489A-8D99-1FEC00A1A07C}"/>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0" name="テキスト ボックス 19">
            <a:extLst>
              <a:ext uri="{FF2B5EF4-FFF2-40B4-BE49-F238E27FC236}">
                <a16:creationId xmlns:a16="http://schemas.microsoft.com/office/drawing/2014/main" id="{F826D867-B752-42D3-8596-7089E42A93E8}"/>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22" name="テキスト ボックス 21">
            <a:extLst>
              <a:ext uri="{FF2B5EF4-FFF2-40B4-BE49-F238E27FC236}">
                <a16:creationId xmlns:a16="http://schemas.microsoft.com/office/drawing/2014/main" id="{656A3EAB-4862-47C8-B093-BF8094D5C0BF}"/>
              </a:ext>
            </a:extLst>
          </p:cNvPr>
          <p:cNvSpPr txBox="1"/>
          <p:nvPr/>
        </p:nvSpPr>
        <p:spPr>
          <a:xfrm>
            <a:off x="5443001" y="1359190"/>
            <a:ext cx="710804" cy="338554"/>
          </a:xfrm>
          <a:prstGeom prst="rect">
            <a:avLst/>
          </a:prstGeom>
          <a:noFill/>
        </p:spPr>
        <p:txBody>
          <a:bodyPr wrap="square" rtlCol="0">
            <a:spAutoFit/>
          </a:bodyPr>
          <a:lstStyle/>
          <a:p>
            <a:pPr algn="ctr"/>
            <a:r>
              <a:rPr kumimoji="1" lang="ja-JP" altLang="en-US" sz="1600" dirty="0">
                <a:solidFill>
                  <a:srgbClr val="595959"/>
                </a:solidFill>
                <a:latin typeface="+mn-ea"/>
              </a:rPr>
              <a:t>かわ</a:t>
            </a:r>
          </a:p>
        </p:txBody>
      </p:sp>
      <p:sp>
        <p:nvSpPr>
          <p:cNvPr id="23" name="テキスト ボックス 22">
            <a:extLst>
              <a:ext uri="{FF2B5EF4-FFF2-40B4-BE49-F238E27FC236}">
                <a16:creationId xmlns:a16="http://schemas.microsoft.com/office/drawing/2014/main" id="{7DC39D05-F2B4-4E8D-979C-2122E6B8D5CF}"/>
              </a:ext>
            </a:extLst>
          </p:cNvPr>
          <p:cNvSpPr txBox="1"/>
          <p:nvPr/>
        </p:nvSpPr>
        <p:spPr>
          <a:xfrm>
            <a:off x="1162117" y="6295753"/>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24" name="テキスト ボックス 23">
            <a:extLst>
              <a:ext uri="{FF2B5EF4-FFF2-40B4-BE49-F238E27FC236}">
                <a16:creationId xmlns:a16="http://schemas.microsoft.com/office/drawing/2014/main" id="{1FCEE2E2-15BE-4C4A-AC63-ED831DFEFE76}"/>
              </a:ext>
            </a:extLst>
          </p:cNvPr>
          <p:cNvSpPr txBox="1"/>
          <p:nvPr/>
        </p:nvSpPr>
        <p:spPr>
          <a:xfrm>
            <a:off x="6268294" y="1359190"/>
            <a:ext cx="710804" cy="338554"/>
          </a:xfrm>
          <a:prstGeom prst="rect">
            <a:avLst/>
          </a:prstGeom>
          <a:noFill/>
        </p:spPr>
        <p:txBody>
          <a:bodyPr wrap="square" rtlCol="0">
            <a:spAutoFit/>
          </a:bodyPr>
          <a:lstStyle/>
          <a:p>
            <a:pPr algn="ctr"/>
            <a:r>
              <a:rPr kumimoji="1" lang="ja-JP" altLang="en-US" sz="1600" dirty="0">
                <a:solidFill>
                  <a:srgbClr val="595959"/>
                </a:solidFill>
                <a:latin typeface="+mn-ea"/>
              </a:rPr>
              <a:t>みず</a:t>
            </a:r>
          </a:p>
        </p:txBody>
      </p:sp>
      <p:sp>
        <p:nvSpPr>
          <p:cNvPr id="26" name="テキスト ボックス 25">
            <a:extLst>
              <a:ext uri="{FF2B5EF4-FFF2-40B4-BE49-F238E27FC236}">
                <a16:creationId xmlns:a16="http://schemas.microsoft.com/office/drawing/2014/main" id="{7C5D1D7B-F685-4299-9C65-7364E317FE9C}"/>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4" name="タイトル 1">
            <a:extLst>
              <a:ext uri="{FF2B5EF4-FFF2-40B4-BE49-F238E27FC236}">
                <a16:creationId xmlns:a16="http://schemas.microsoft.com/office/drawing/2014/main" id="{52E58182-E5F6-82A0-015D-CEF9B5DEE563}"/>
              </a:ext>
            </a:extLst>
          </p:cNvPr>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5" name="テキスト ボックス 4">
            <a:extLst>
              <a:ext uri="{FF2B5EF4-FFF2-40B4-BE49-F238E27FC236}">
                <a16:creationId xmlns:a16="http://schemas.microsoft.com/office/drawing/2014/main" id="{AF2E3330-1A2F-37D2-B0F4-3394E72EC615}"/>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6" name="テキスト ボックス 5">
            <a:extLst>
              <a:ext uri="{FF2B5EF4-FFF2-40B4-BE49-F238E27FC236}">
                <a16:creationId xmlns:a16="http://schemas.microsoft.com/office/drawing/2014/main" id="{0528422F-F2F7-B85A-D3C6-1D3A2E25CD7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29" name="正方形/長方形 28">
            <a:extLst>
              <a:ext uri="{FF2B5EF4-FFF2-40B4-BE49-F238E27FC236}">
                <a16:creationId xmlns:a16="http://schemas.microsoft.com/office/drawing/2014/main" id="{2BC8BD56-3F76-13FD-3B85-11555FA7EE8A}"/>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30" name="正方形/長方形 29">
            <a:extLst>
              <a:ext uri="{FF2B5EF4-FFF2-40B4-BE49-F238E27FC236}">
                <a16:creationId xmlns:a16="http://schemas.microsoft.com/office/drawing/2014/main" id="{4DDF3391-9768-593B-B03D-390A87A60B19}"/>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1" name="テキスト ボックス 30">
            <a:extLst>
              <a:ext uri="{FF2B5EF4-FFF2-40B4-BE49-F238E27FC236}">
                <a16:creationId xmlns:a16="http://schemas.microsoft.com/office/drawing/2014/main" id="{7854C0B8-64CC-8C0A-1629-39D7AF170D43}"/>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32" name="四角形: 角を丸くする 31">
            <a:extLst>
              <a:ext uri="{FF2B5EF4-FFF2-40B4-BE49-F238E27FC236}">
                <a16:creationId xmlns:a16="http://schemas.microsoft.com/office/drawing/2014/main" id="{BB30B5F8-CE17-D8F0-6B62-E627987F1C62}"/>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B5F8A7A3-9D7B-CA48-010E-2EDE3345732C}"/>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pic>
        <p:nvPicPr>
          <p:cNvPr id="34" name="図 33">
            <a:extLst>
              <a:ext uri="{FF2B5EF4-FFF2-40B4-BE49-F238E27FC236}">
                <a16:creationId xmlns:a16="http://schemas.microsoft.com/office/drawing/2014/main" id="{F4153834-14BE-7EE4-2507-E91FB67163B9}"/>
              </a:ext>
            </a:extLst>
          </p:cNvPr>
          <p:cNvPicPr>
            <a:picLocks noChangeAspect="1"/>
          </p:cNvPicPr>
          <p:nvPr/>
        </p:nvPicPr>
        <p:blipFill rotWithShape="1">
          <a:blip r:embed="rId3"/>
          <a:srcRect l="15685" t="24312" r="17194" b="8653"/>
          <a:stretch/>
        </p:blipFill>
        <p:spPr>
          <a:xfrm>
            <a:off x="886687" y="2117856"/>
            <a:ext cx="7436976" cy="4177897"/>
          </a:xfrm>
          <a:prstGeom prst="rect">
            <a:avLst/>
          </a:prstGeom>
        </p:spPr>
      </p:pic>
      <p:sp>
        <p:nvSpPr>
          <p:cNvPr id="35" name="四角形: 角を丸くする 34">
            <a:extLst>
              <a:ext uri="{FF2B5EF4-FFF2-40B4-BE49-F238E27FC236}">
                <a16:creationId xmlns:a16="http://schemas.microsoft.com/office/drawing/2014/main" id="{D317967E-16DF-4232-CD4F-3AC59767F486}"/>
              </a:ext>
            </a:extLst>
          </p:cNvPr>
          <p:cNvSpPr/>
          <p:nvPr/>
        </p:nvSpPr>
        <p:spPr>
          <a:xfrm>
            <a:off x="7571788" y="2042160"/>
            <a:ext cx="855932" cy="4263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168D59CC-5C5E-D17D-EBDA-E9915C422418}"/>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8807952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082676"/>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今日の内容</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a:t>
            </a:fld>
            <a:endParaRPr lang="ja-JP" altLang="en-US" dirty="0"/>
          </a:p>
        </p:txBody>
      </p:sp>
      <p:sp>
        <p:nvSpPr>
          <p:cNvPr id="5" name="タイトル 1"/>
          <p:cNvSpPr txBox="1">
            <a:spLocks/>
          </p:cNvSpPr>
          <p:nvPr/>
        </p:nvSpPr>
        <p:spPr>
          <a:xfrm>
            <a:off x="474134" y="1082676"/>
            <a:ext cx="8449732" cy="527367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(1)</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マイ・タイムラインについて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(2)</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あなたの家の危険を調べましょう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600" b="1" dirty="0">
                <a:solidFill>
                  <a:schemeClr val="accent1">
                    <a:lumMod val="75000"/>
                  </a:schemeClr>
                </a:solidFill>
                <a:latin typeface="游ゴシック" panose="020B0400000000000000" pitchFamily="50" charset="-128"/>
                <a:ea typeface="游ゴシック" panose="020B0400000000000000" pitchFamily="50" charset="-128"/>
              </a:rPr>
              <a:t>　～休憩～</a:t>
            </a:r>
            <a:endParaRPr lang="en-US" altLang="ja-JP" sz="3600" b="1" dirty="0">
              <a:solidFill>
                <a:schemeClr val="accent1">
                  <a:lumMod val="7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(3)</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マイ・タイムラインを作りましょう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(4)</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振り返り・共有</a:t>
            </a:r>
            <a:endParaRPr lang="en-US" altLang="ja-JP" sz="3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2AEC00C5-9310-4B05-814A-A5970852426F}"/>
              </a:ext>
            </a:extLst>
          </p:cNvPr>
          <p:cNvSpPr txBox="1"/>
          <p:nvPr/>
        </p:nvSpPr>
        <p:spPr>
          <a:xfrm>
            <a:off x="3009846" y="2326664"/>
            <a:ext cx="744070" cy="338554"/>
          </a:xfrm>
          <a:prstGeom prst="rect">
            <a:avLst/>
          </a:prstGeom>
          <a:noFill/>
        </p:spPr>
        <p:txBody>
          <a:bodyPr wrap="square" rtlCol="0">
            <a:spAutoFit/>
          </a:bodyPr>
          <a:lstStyle/>
          <a:p>
            <a:pPr algn="ctr"/>
            <a:r>
              <a:rPr lang="ja-JP" altLang="en-US" sz="1600" dirty="0">
                <a:latin typeface="+mn-ea"/>
              </a:rPr>
              <a:t>いえ</a:t>
            </a:r>
            <a:endParaRPr kumimoji="1" lang="ja-JP" altLang="en-US" sz="1600" dirty="0">
              <a:latin typeface="+mn-ea"/>
            </a:endParaRPr>
          </a:p>
        </p:txBody>
      </p:sp>
      <p:sp>
        <p:nvSpPr>
          <p:cNvPr id="7" name="テキスト ボックス 6">
            <a:extLst>
              <a:ext uri="{FF2B5EF4-FFF2-40B4-BE49-F238E27FC236}">
                <a16:creationId xmlns:a16="http://schemas.microsoft.com/office/drawing/2014/main" id="{A378E4A3-098D-493A-914D-7CEB40A1921A}"/>
              </a:ext>
            </a:extLst>
          </p:cNvPr>
          <p:cNvSpPr txBox="1"/>
          <p:nvPr/>
        </p:nvSpPr>
        <p:spPr>
          <a:xfrm>
            <a:off x="4171771" y="2348752"/>
            <a:ext cx="744070" cy="338554"/>
          </a:xfrm>
          <a:prstGeom prst="rect">
            <a:avLst/>
          </a:prstGeom>
          <a:noFill/>
        </p:spPr>
        <p:txBody>
          <a:bodyPr wrap="square" rtlCol="0">
            <a:spAutoFit/>
          </a:bodyPr>
          <a:lstStyle/>
          <a:p>
            <a:pPr algn="ctr"/>
            <a:r>
              <a:rPr kumimoji="1" lang="ja-JP" altLang="en-US" sz="1600" dirty="0">
                <a:latin typeface="+mn-ea"/>
              </a:rPr>
              <a:t>きけん</a:t>
            </a:r>
          </a:p>
        </p:txBody>
      </p:sp>
      <p:sp>
        <p:nvSpPr>
          <p:cNvPr id="8" name="テキスト ボックス 7">
            <a:extLst>
              <a:ext uri="{FF2B5EF4-FFF2-40B4-BE49-F238E27FC236}">
                <a16:creationId xmlns:a16="http://schemas.microsoft.com/office/drawing/2014/main" id="{D4D598C6-E576-461C-85A1-D4DD8E7DB09C}"/>
              </a:ext>
            </a:extLst>
          </p:cNvPr>
          <p:cNvSpPr txBox="1"/>
          <p:nvPr/>
        </p:nvSpPr>
        <p:spPr>
          <a:xfrm>
            <a:off x="5333696" y="2301876"/>
            <a:ext cx="744070" cy="338554"/>
          </a:xfrm>
          <a:prstGeom prst="rect">
            <a:avLst/>
          </a:prstGeom>
          <a:noFill/>
        </p:spPr>
        <p:txBody>
          <a:bodyPr wrap="square" rtlCol="0">
            <a:spAutoFit/>
          </a:bodyPr>
          <a:lstStyle/>
          <a:p>
            <a:pPr algn="ctr"/>
            <a:r>
              <a:rPr kumimoji="1" lang="ja-JP" altLang="en-US" sz="1600" dirty="0">
                <a:latin typeface="+mn-ea"/>
              </a:rPr>
              <a:t>しら</a:t>
            </a:r>
          </a:p>
        </p:txBody>
      </p:sp>
      <p:sp>
        <p:nvSpPr>
          <p:cNvPr id="9" name="テキスト ボックス 8">
            <a:extLst>
              <a:ext uri="{FF2B5EF4-FFF2-40B4-BE49-F238E27FC236}">
                <a16:creationId xmlns:a16="http://schemas.microsoft.com/office/drawing/2014/main" id="{7949C515-B668-416E-A7D2-C989C8B5D45D}"/>
              </a:ext>
            </a:extLst>
          </p:cNvPr>
          <p:cNvSpPr txBox="1"/>
          <p:nvPr/>
        </p:nvSpPr>
        <p:spPr>
          <a:xfrm>
            <a:off x="3747373" y="3406685"/>
            <a:ext cx="1253067" cy="338554"/>
          </a:xfrm>
          <a:prstGeom prst="rect">
            <a:avLst/>
          </a:prstGeom>
          <a:noFill/>
        </p:spPr>
        <p:txBody>
          <a:bodyPr wrap="square" rtlCol="0">
            <a:spAutoFit/>
          </a:bodyPr>
          <a:lstStyle/>
          <a:p>
            <a:pPr algn="ctr"/>
            <a:r>
              <a:rPr kumimoji="1" lang="ja-JP" altLang="en-US" sz="1600" dirty="0">
                <a:solidFill>
                  <a:schemeClr val="accent5"/>
                </a:solidFill>
                <a:latin typeface="+mn-ea"/>
              </a:rPr>
              <a:t>きゅうけい</a:t>
            </a:r>
          </a:p>
        </p:txBody>
      </p:sp>
      <p:sp>
        <p:nvSpPr>
          <p:cNvPr id="10" name="テキスト ボックス 9">
            <a:extLst>
              <a:ext uri="{FF2B5EF4-FFF2-40B4-BE49-F238E27FC236}">
                <a16:creationId xmlns:a16="http://schemas.microsoft.com/office/drawing/2014/main" id="{5DB2F8F1-2BAF-4A85-9930-B4860E7AB741}"/>
              </a:ext>
            </a:extLst>
          </p:cNvPr>
          <p:cNvSpPr txBox="1"/>
          <p:nvPr/>
        </p:nvSpPr>
        <p:spPr>
          <a:xfrm>
            <a:off x="5723766" y="4294094"/>
            <a:ext cx="744070" cy="338554"/>
          </a:xfrm>
          <a:prstGeom prst="rect">
            <a:avLst/>
          </a:prstGeom>
          <a:noFill/>
        </p:spPr>
        <p:txBody>
          <a:bodyPr wrap="square" rtlCol="0">
            <a:spAutoFit/>
          </a:bodyPr>
          <a:lstStyle/>
          <a:p>
            <a:pPr algn="ctr"/>
            <a:r>
              <a:rPr kumimoji="1" lang="ja-JP" altLang="en-US" sz="1600" dirty="0">
                <a:latin typeface="+mn-ea"/>
              </a:rPr>
              <a:t>つく</a:t>
            </a:r>
          </a:p>
        </p:txBody>
      </p:sp>
      <p:sp>
        <p:nvSpPr>
          <p:cNvPr id="11" name="テキスト ボックス 10">
            <a:extLst>
              <a:ext uri="{FF2B5EF4-FFF2-40B4-BE49-F238E27FC236}">
                <a16:creationId xmlns:a16="http://schemas.microsoft.com/office/drawing/2014/main" id="{B5B8BF33-275C-4519-8B92-B9E8A17B96DD}"/>
              </a:ext>
            </a:extLst>
          </p:cNvPr>
          <p:cNvSpPr txBox="1"/>
          <p:nvPr/>
        </p:nvSpPr>
        <p:spPr>
          <a:xfrm>
            <a:off x="1378174" y="5262281"/>
            <a:ext cx="326216" cy="338554"/>
          </a:xfrm>
          <a:prstGeom prst="rect">
            <a:avLst/>
          </a:prstGeom>
          <a:noFill/>
        </p:spPr>
        <p:txBody>
          <a:bodyPr wrap="square" rtlCol="0">
            <a:spAutoFit/>
          </a:bodyPr>
          <a:lstStyle/>
          <a:p>
            <a:pPr algn="ctr"/>
            <a:r>
              <a:rPr kumimoji="1" lang="ja-JP" altLang="en-US" sz="1600" dirty="0">
                <a:latin typeface="+mn-ea"/>
              </a:rPr>
              <a:t>ふ</a:t>
            </a:r>
          </a:p>
        </p:txBody>
      </p:sp>
      <p:sp>
        <p:nvSpPr>
          <p:cNvPr id="12" name="テキスト ボックス 11">
            <a:extLst>
              <a:ext uri="{FF2B5EF4-FFF2-40B4-BE49-F238E27FC236}">
                <a16:creationId xmlns:a16="http://schemas.microsoft.com/office/drawing/2014/main" id="{F1627566-62E3-46EF-8D50-5DBF716CDF7D}"/>
              </a:ext>
            </a:extLst>
          </p:cNvPr>
          <p:cNvSpPr txBox="1"/>
          <p:nvPr/>
        </p:nvSpPr>
        <p:spPr>
          <a:xfrm>
            <a:off x="2276060" y="5271244"/>
            <a:ext cx="3057635" cy="338554"/>
          </a:xfrm>
          <a:prstGeom prst="rect">
            <a:avLst/>
          </a:prstGeom>
          <a:noFill/>
        </p:spPr>
        <p:txBody>
          <a:bodyPr wrap="square" rtlCol="0">
            <a:spAutoFit/>
          </a:bodyPr>
          <a:lstStyle/>
          <a:p>
            <a:r>
              <a:rPr kumimoji="1" lang="ja-JP" altLang="en-US" sz="1600" dirty="0">
                <a:latin typeface="+mn-ea"/>
              </a:rPr>
              <a:t>かえ　　　　　　　きょうゆう</a:t>
            </a:r>
          </a:p>
        </p:txBody>
      </p:sp>
      <p:sp>
        <p:nvSpPr>
          <p:cNvPr id="13" name="テキスト ボックス 12">
            <a:extLst>
              <a:ext uri="{FF2B5EF4-FFF2-40B4-BE49-F238E27FC236}">
                <a16:creationId xmlns:a16="http://schemas.microsoft.com/office/drawing/2014/main" id="{6C431068-03A0-4472-9BE5-35041CA47B8A}"/>
              </a:ext>
            </a:extLst>
          </p:cNvPr>
          <p:cNvSpPr txBox="1"/>
          <p:nvPr/>
        </p:nvSpPr>
        <p:spPr>
          <a:xfrm>
            <a:off x="399901" y="237655"/>
            <a:ext cx="978273" cy="338554"/>
          </a:xfrm>
          <a:prstGeom prst="rect">
            <a:avLst/>
          </a:prstGeom>
          <a:noFill/>
        </p:spPr>
        <p:txBody>
          <a:bodyPr wrap="square" rtlCol="0">
            <a:spAutoFit/>
          </a:bodyPr>
          <a:lstStyle/>
          <a:p>
            <a:pPr algn="ctr"/>
            <a:r>
              <a:rPr lang="ja-JP" altLang="en-US" sz="1600" dirty="0">
                <a:solidFill>
                  <a:srgbClr val="002060"/>
                </a:solidFill>
                <a:latin typeface="+mn-ea"/>
              </a:rPr>
              <a:t>き</a:t>
            </a:r>
            <a:r>
              <a:rPr kumimoji="1" lang="ja-JP" altLang="en-US" sz="1600" dirty="0">
                <a:solidFill>
                  <a:srgbClr val="002060"/>
                </a:solidFill>
                <a:latin typeface="+mn-ea"/>
              </a:rPr>
              <a:t>ょう</a:t>
            </a:r>
          </a:p>
        </p:txBody>
      </p:sp>
      <p:sp>
        <p:nvSpPr>
          <p:cNvPr id="14" name="テキスト ボックス 13">
            <a:extLst>
              <a:ext uri="{FF2B5EF4-FFF2-40B4-BE49-F238E27FC236}">
                <a16:creationId xmlns:a16="http://schemas.microsoft.com/office/drawing/2014/main" id="{4ED10FB6-A59E-4819-82A0-D7DE0616DBD3}"/>
              </a:ext>
            </a:extLst>
          </p:cNvPr>
          <p:cNvSpPr txBox="1"/>
          <p:nvPr/>
        </p:nvSpPr>
        <p:spPr>
          <a:xfrm>
            <a:off x="1981205" y="239574"/>
            <a:ext cx="978273" cy="338554"/>
          </a:xfrm>
          <a:prstGeom prst="rect">
            <a:avLst/>
          </a:prstGeom>
          <a:noFill/>
        </p:spPr>
        <p:txBody>
          <a:bodyPr wrap="square" rtlCol="0">
            <a:spAutoFit/>
          </a:bodyPr>
          <a:lstStyle/>
          <a:p>
            <a:pPr algn="ctr"/>
            <a:r>
              <a:rPr lang="ja-JP" altLang="en-US" sz="1600" dirty="0">
                <a:solidFill>
                  <a:srgbClr val="002060"/>
                </a:solidFill>
                <a:latin typeface="+mn-ea"/>
              </a:rPr>
              <a:t>ないよう</a:t>
            </a:r>
            <a:endParaRPr kumimoji="1" lang="ja-JP" altLang="en-US" sz="1600" dirty="0">
              <a:solidFill>
                <a:srgbClr val="002060"/>
              </a:solidFill>
              <a:latin typeface="+mn-ea"/>
            </a:endParaRPr>
          </a:p>
        </p:txBody>
      </p:sp>
      <p:sp>
        <p:nvSpPr>
          <p:cNvPr id="15" name="テキスト ボックス 14">
            <a:extLst>
              <a:ext uri="{FF2B5EF4-FFF2-40B4-BE49-F238E27FC236}">
                <a16:creationId xmlns:a16="http://schemas.microsoft.com/office/drawing/2014/main" id="{1AF15E0E-B0D0-7A06-38CC-49A5C52F5DF0}"/>
              </a:ext>
            </a:extLst>
          </p:cNvPr>
          <p:cNvSpPr txBox="1"/>
          <p:nvPr/>
        </p:nvSpPr>
        <p:spPr>
          <a:xfrm>
            <a:off x="1413687" y="1366116"/>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16" name="テキスト ボックス 15">
            <a:extLst>
              <a:ext uri="{FF2B5EF4-FFF2-40B4-BE49-F238E27FC236}">
                <a16:creationId xmlns:a16="http://schemas.microsoft.com/office/drawing/2014/main" id="{66C82D2F-5744-E80A-161A-FB064B9D30B9}"/>
              </a:ext>
            </a:extLst>
          </p:cNvPr>
          <p:cNvSpPr txBox="1"/>
          <p:nvPr/>
        </p:nvSpPr>
        <p:spPr>
          <a:xfrm>
            <a:off x="3446085" y="1353722"/>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17" name="テキスト ボックス 16">
            <a:extLst>
              <a:ext uri="{FF2B5EF4-FFF2-40B4-BE49-F238E27FC236}">
                <a16:creationId xmlns:a16="http://schemas.microsoft.com/office/drawing/2014/main" id="{769CCECB-0896-FC3F-0FD5-D3A3BF2E88E9}"/>
              </a:ext>
            </a:extLst>
          </p:cNvPr>
          <p:cNvSpPr txBox="1"/>
          <p:nvPr/>
        </p:nvSpPr>
        <p:spPr>
          <a:xfrm>
            <a:off x="1413687" y="4318256"/>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18" name="テキスト ボックス 17">
            <a:extLst>
              <a:ext uri="{FF2B5EF4-FFF2-40B4-BE49-F238E27FC236}">
                <a16:creationId xmlns:a16="http://schemas.microsoft.com/office/drawing/2014/main" id="{7A022622-BAC0-D0DD-C882-2FF7A3117ED8}"/>
              </a:ext>
            </a:extLst>
          </p:cNvPr>
          <p:cNvSpPr txBox="1"/>
          <p:nvPr/>
        </p:nvSpPr>
        <p:spPr>
          <a:xfrm>
            <a:off x="3446085" y="4305862"/>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Tree>
    <p:extLst>
      <p:ext uri="{BB962C8B-B14F-4D97-AF65-F5344CB8AC3E}">
        <p14:creationId xmlns:p14="http://schemas.microsoft.com/office/powerpoint/2010/main" val="1540099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t="1669" b="80813"/>
          <a:stretch/>
        </p:blipFill>
        <p:spPr>
          <a:xfrm>
            <a:off x="261256" y="2076296"/>
            <a:ext cx="8882744" cy="1417387"/>
          </a:xfrm>
          <a:prstGeom prst="rect">
            <a:avLst/>
          </a:prstGeom>
        </p:spPr>
      </p:pic>
      <p:sp>
        <p:nvSpPr>
          <p:cNvPr id="7" name="タイトル 1"/>
          <p:cNvSpPr txBox="1">
            <a:spLocks/>
          </p:cNvSpPr>
          <p:nvPr/>
        </p:nvSpPr>
        <p:spPr>
          <a:xfrm>
            <a:off x="0" y="1026731"/>
            <a:ext cx="8327136" cy="525795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スマートフォンなどで</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ハザードマップポータルサイト</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を調べてください。</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または、</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QR</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コード</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を使ってください。</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20</a:t>
            </a:fld>
            <a:endParaRPr lang="ja-JP" altLang="en-US" dirty="0"/>
          </a:p>
        </p:txBody>
      </p:sp>
      <p:pic>
        <p:nvPicPr>
          <p:cNvPr id="3" name="図 2"/>
          <p:cNvPicPr>
            <a:picLocks noChangeAspect="1"/>
          </p:cNvPicPr>
          <p:nvPr/>
        </p:nvPicPr>
        <p:blipFill>
          <a:blip r:embed="rId4"/>
          <a:stretch>
            <a:fillRect/>
          </a:stretch>
        </p:blipFill>
        <p:spPr>
          <a:xfrm>
            <a:off x="5979886" y="3785906"/>
            <a:ext cx="1867429" cy="1854896"/>
          </a:xfrm>
          <a:prstGeom prst="rect">
            <a:avLst/>
          </a:prstGeom>
        </p:spPr>
      </p:pic>
      <p:sp>
        <p:nvSpPr>
          <p:cNvPr id="8" name="タイトル 1"/>
          <p:cNvSpPr txBox="1">
            <a:spLocks/>
          </p:cNvSpPr>
          <p:nvPr/>
        </p:nvSpPr>
        <p:spPr>
          <a:xfrm>
            <a:off x="4978120" y="5831269"/>
            <a:ext cx="3870960" cy="53624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2000" b="1"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0" y="1358533"/>
            <a:ext cx="761535" cy="761535"/>
          </a:xfrm>
          <a:prstGeom prst="rect">
            <a:avLst/>
          </a:prstGeom>
        </p:spPr>
      </p:pic>
      <p:sp>
        <p:nvSpPr>
          <p:cNvPr id="14" name="右矢印 13"/>
          <p:cNvSpPr/>
          <p:nvPr/>
        </p:nvSpPr>
        <p:spPr>
          <a:xfrm>
            <a:off x="4628241" y="4625323"/>
            <a:ext cx="1224934" cy="265992"/>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EBF9D52C-0F28-4751-BFA8-BF606850B993}"/>
              </a:ext>
            </a:extLst>
          </p:cNvPr>
          <p:cNvSpPr txBox="1"/>
          <p:nvPr/>
        </p:nvSpPr>
        <p:spPr>
          <a:xfrm>
            <a:off x="942696" y="3214426"/>
            <a:ext cx="564777" cy="323165"/>
          </a:xfrm>
          <a:prstGeom prst="rect">
            <a:avLst/>
          </a:prstGeom>
          <a:noFill/>
        </p:spPr>
        <p:txBody>
          <a:bodyPr wrap="square" rtlCol="0">
            <a:spAutoFit/>
          </a:bodyPr>
          <a:lstStyle/>
          <a:p>
            <a:pPr algn="ctr"/>
            <a:r>
              <a:rPr lang="ja-JP" altLang="en-US" sz="1500" dirty="0">
                <a:latin typeface="+mn-ea"/>
              </a:rPr>
              <a:t>しら</a:t>
            </a:r>
            <a:endParaRPr kumimoji="1" lang="ja-JP" altLang="en-US" sz="1500" dirty="0">
              <a:latin typeface="+mn-ea"/>
            </a:endParaRPr>
          </a:p>
        </p:txBody>
      </p:sp>
      <p:sp>
        <p:nvSpPr>
          <p:cNvPr id="11" name="テキスト ボックス 10">
            <a:extLst>
              <a:ext uri="{FF2B5EF4-FFF2-40B4-BE49-F238E27FC236}">
                <a16:creationId xmlns:a16="http://schemas.microsoft.com/office/drawing/2014/main" id="{F1BEEEF8-FF1D-49F4-915A-7E085988EC66}"/>
              </a:ext>
            </a:extLst>
          </p:cNvPr>
          <p:cNvSpPr txBox="1"/>
          <p:nvPr/>
        </p:nvSpPr>
        <p:spPr>
          <a:xfrm>
            <a:off x="942696" y="5176302"/>
            <a:ext cx="564777" cy="323165"/>
          </a:xfrm>
          <a:prstGeom prst="rect">
            <a:avLst/>
          </a:prstGeom>
          <a:noFill/>
        </p:spPr>
        <p:txBody>
          <a:bodyPr wrap="square" rtlCol="0">
            <a:spAutoFit/>
          </a:bodyPr>
          <a:lstStyle/>
          <a:p>
            <a:pPr algn="ctr"/>
            <a:r>
              <a:rPr lang="ja-JP" altLang="en-US" sz="1500" dirty="0">
                <a:latin typeface="+mn-ea"/>
              </a:rPr>
              <a:t>つか</a:t>
            </a:r>
            <a:endParaRPr kumimoji="1" lang="ja-JP" altLang="en-US" sz="1500" dirty="0">
              <a:latin typeface="+mn-ea"/>
            </a:endParaRPr>
          </a:p>
        </p:txBody>
      </p:sp>
      <p:sp>
        <p:nvSpPr>
          <p:cNvPr id="15" name="テキスト ボックス 14">
            <a:extLst>
              <a:ext uri="{FF2B5EF4-FFF2-40B4-BE49-F238E27FC236}">
                <a16:creationId xmlns:a16="http://schemas.microsoft.com/office/drawing/2014/main" id="{25E91858-553B-4729-92C7-E4EF03D29E44}"/>
              </a:ext>
            </a:extLst>
          </p:cNvPr>
          <p:cNvSpPr txBox="1"/>
          <p:nvPr/>
        </p:nvSpPr>
        <p:spPr>
          <a:xfrm>
            <a:off x="1239817" y="7620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6" name="テキスト ボックス 15">
            <a:extLst>
              <a:ext uri="{FF2B5EF4-FFF2-40B4-BE49-F238E27FC236}">
                <a16:creationId xmlns:a16="http://schemas.microsoft.com/office/drawing/2014/main" id="{686FAF1B-EFCE-4877-A55E-7E00BC57ECC9}"/>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20" name="タイトル 1">
            <a:extLst>
              <a:ext uri="{FF2B5EF4-FFF2-40B4-BE49-F238E27FC236}">
                <a16:creationId xmlns:a16="http://schemas.microsoft.com/office/drawing/2014/main" id="{A1E217B9-140D-B403-3719-F82A869F3192}"/>
              </a:ext>
            </a:extLst>
          </p:cNvPr>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1" name="テキスト ボックス 20">
            <a:extLst>
              <a:ext uri="{FF2B5EF4-FFF2-40B4-BE49-F238E27FC236}">
                <a16:creationId xmlns:a16="http://schemas.microsoft.com/office/drawing/2014/main" id="{2F990C35-6674-1934-A619-1877F0C650A4}"/>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2" name="テキスト ボックス 21">
            <a:extLst>
              <a:ext uri="{FF2B5EF4-FFF2-40B4-BE49-F238E27FC236}">
                <a16:creationId xmlns:a16="http://schemas.microsoft.com/office/drawing/2014/main" id="{EB19AFBD-53A0-D58C-F29C-98710C131784}"/>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23" name="正方形/長方形 22">
            <a:extLst>
              <a:ext uri="{FF2B5EF4-FFF2-40B4-BE49-F238E27FC236}">
                <a16:creationId xmlns:a16="http://schemas.microsoft.com/office/drawing/2014/main" id="{512C55D8-7D94-748A-FF21-574713E68F38}"/>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24" name="正方形/長方形 23">
            <a:extLst>
              <a:ext uri="{FF2B5EF4-FFF2-40B4-BE49-F238E27FC236}">
                <a16:creationId xmlns:a16="http://schemas.microsoft.com/office/drawing/2014/main" id="{D39E04CE-7590-DBB0-A286-3959D2FB0610}"/>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5" name="テキスト ボックス 24">
            <a:extLst>
              <a:ext uri="{FF2B5EF4-FFF2-40B4-BE49-F238E27FC236}">
                <a16:creationId xmlns:a16="http://schemas.microsoft.com/office/drawing/2014/main" id="{BEEF336C-2EA2-ECBF-23A3-F2AFDECDA5DF}"/>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26" name="テキスト ボックス 25">
            <a:extLst>
              <a:ext uri="{FF2B5EF4-FFF2-40B4-BE49-F238E27FC236}">
                <a16:creationId xmlns:a16="http://schemas.microsoft.com/office/drawing/2014/main" id="{4D15A703-8AA4-344D-A945-7DEB95D9E577}"/>
              </a:ext>
            </a:extLst>
          </p:cNvPr>
          <p:cNvSpPr txBox="1"/>
          <p:nvPr/>
        </p:nvSpPr>
        <p:spPr>
          <a:xfrm>
            <a:off x="2315582" y="1231403"/>
            <a:ext cx="1369016" cy="338554"/>
          </a:xfrm>
          <a:prstGeom prst="rect">
            <a:avLst/>
          </a:prstGeom>
          <a:noFill/>
        </p:spPr>
        <p:txBody>
          <a:bodyPr wrap="square" rtlCol="0">
            <a:spAutoFit/>
          </a:bodyPr>
          <a:lstStyle/>
          <a:p>
            <a:r>
              <a:rPr kumimoji="1" lang="en-US" altLang="ja-JP" sz="1600" dirty="0">
                <a:latin typeface="+mn-ea"/>
              </a:rPr>
              <a:t>Smartphone</a:t>
            </a:r>
            <a:endParaRPr kumimoji="1" lang="ja-JP" altLang="en-US" sz="1600" dirty="0">
              <a:latin typeface="+mn-ea"/>
            </a:endParaRPr>
          </a:p>
        </p:txBody>
      </p:sp>
      <p:sp>
        <p:nvSpPr>
          <p:cNvPr id="27" name="テキスト ボックス 26">
            <a:extLst>
              <a:ext uri="{FF2B5EF4-FFF2-40B4-BE49-F238E27FC236}">
                <a16:creationId xmlns:a16="http://schemas.microsoft.com/office/drawing/2014/main" id="{914FD3E5-240B-9F27-13BE-0576FEF22739}"/>
              </a:ext>
            </a:extLst>
          </p:cNvPr>
          <p:cNvSpPr txBox="1"/>
          <p:nvPr/>
        </p:nvSpPr>
        <p:spPr>
          <a:xfrm>
            <a:off x="3318958" y="2212563"/>
            <a:ext cx="2506084" cy="338554"/>
          </a:xfrm>
          <a:prstGeom prst="rect">
            <a:avLst/>
          </a:prstGeom>
          <a:noFill/>
        </p:spPr>
        <p:txBody>
          <a:bodyPr wrap="square" rtlCol="0">
            <a:spAutoFit/>
          </a:bodyPr>
          <a:lstStyle/>
          <a:p>
            <a:r>
              <a:rPr lang="en-US" altLang="ja-JP" sz="1600" dirty="0">
                <a:latin typeface="+mn-ea"/>
              </a:rPr>
              <a:t>Hazard Map Portal Site</a:t>
            </a:r>
            <a:endParaRPr kumimoji="1" lang="ja-JP" altLang="en-US" sz="1600" dirty="0">
              <a:latin typeface="+mn-ea"/>
            </a:endParaRPr>
          </a:p>
        </p:txBody>
      </p:sp>
      <p:sp>
        <p:nvSpPr>
          <p:cNvPr id="29" name="テキスト ボックス 28">
            <a:extLst>
              <a:ext uri="{FF2B5EF4-FFF2-40B4-BE49-F238E27FC236}">
                <a16:creationId xmlns:a16="http://schemas.microsoft.com/office/drawing/2014/main" id="{356401B5-AF31-58D0-65C7-7E78B0A9EE8A}"/>
              </a:ext>
            </a:extLst>
          </p:cNvPr>
          <p:cNvSpPr txBox="1"/>
          <p:nvPr/>
        </p:nvSpPr>
        <p:spPr>
          <a:xfrm>
            <a:off x="2891594" y="4179264"/>
            <a:ext cx="1369016" cy="338554"/>
          </a:xfrm>
          <a:prstGeom prst="rect">
            <a:avLst/>
          </a:prstGeom>
          <a:noFill/>
        </p:spPr>
        <p:txBody>
          <a:bodyPr wrap="square" rtlCol="0">
            <a:spAutoFit/>
          </a:bodyPr>
          <a:lstStyle/>
          <a:p>
            <a:r>
              <a:rPr kumimoji="1" lang="en-US" altLang="ja-JP" sz="1600" dirty="0">
                <a:latin typeface="+mn-ea"/>
              </a:rPr>
              <a:t>QR Code</a:t>
            </a:r>
            <a:endParaRPr kumimoji="1" lang="ja-JP" altLang="en-US" sz="1600" dirty="0">
              <a:latin typeface="+mn-ea"/>
            </a:endParaRPr>
          </a:p>
        </p:txBody>
      </p:sp>
      <p:sp>
        <p:nvSpPr>
          <p:cNvPr id="30" name="テキスト ボックス 29">
            <a:extLst>
              <a:ext uri="{FF2B5EF4-FFF2-40B4-BE49-F238E27FC236}">
                <a16:creationId xmlns:a16="http://schemas.microsoft.com/office/drawing/2014/main" id="{95105FAA-4C1D-F012-8356-7C8F9FFC67C6}"/>
              </a:ext>
            </a:extLst>
          </p:cNvPr>
          <p:cNvSpPr txBox="1"/>
          <p:nvPr/>
        </p:nvSpPr>
        <p:spPr>
          <a:xfrm>
            <a:off x="5853175" y="5534165"/>
            <a:ext cx="2506084" cy="338554"/>
          </a:xfrm>
          <a:prstGeom prst="rect">
            <a:avLst/>
          </a:prstGeom>
          <a:noFill/>
        </p:spPr>
        <p:txBody>
          <a:bodyPr wrap="square" rtlCol="0">
            <a:spAutoFit/>
          </a:bodyPr>
          <a:lstStyle/>
          <a:p>
            <a:r>
              <a:rPr lang="en-US" altLang="ja-JP" sz="1600" dirty="0">
                <a:latin typeface="+mn-ea"/>
              </a:rPr>
              <a:t>Hazard Map Portal Site</a:t>
            </a:r>
            <a:endParaRPr kumimoji="1" lang="ja-JP" altLang="en-US" sz="1600" dirty="0">
              <a:latin typeface="+mn-ea"/>
            </a:endParaRPr>
          </a:p>
        </p:txBody>
      </p:sp>
      <p:grpSp>
        <p:nvGrpSpPr>
          <p:cNvPr id="34" name="グループ化 33">
            <a:extLst>
              <a:ext uri="{FF2B5EF4-FFF2-40B4-BE49-F238E27FC236}">
                <a16:creationId xmlns:a16="http://schemas.microsoft.com/office/drawing/2014/main" id="{67D479D9-A13A-FCBC-8F0D-FABBD7534DBA}"/>
              </a:ext>
            </a:extLst>
          </p:cNvPr>
          <p:cNvGrpSpPr/>
          <p:nvPr/>
        </p:nvGrpSpPr>
        <p:grpSpPr>
          <a:xfrm>
            <a:off x="6575707" y="767312"/>
            <a:ext cx="2467015" cy="468456"/>
            <a:chOff x="6547670" y="767312"/>
            <a:chExt cx="2467015" cy="468456"/>
          </a:xfrm>
        </p:grpSpPr>
        <p:sp>
          <p:nvSpPr>
            <p:cNvPr id="33" name="四角形: 角を丸くする 32">
              <a:extLst>
                <a:ext uri="{FF2B5EF4-FFF2-40B4-BE49-F238E27FC236}">
                  <a16:creationId xmlns:a16="http://schemas.microsoft.com/office/drawing/2014/main" id="{D83D9006-2990-FA97-FF7A-3A6B91116389}"/>
                </a:ext>
              </a:extLst>
            </p:cNvPr>
            <p:cNvSpPr/>
            <p:nvPr/>
          </p:nvSpPr>
          <p:spPr>
            <a:xfrm>
              <a:off x="6547670"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A-</a:t>
              </a: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32" name="テキスト ボックス 31">
              <a:extLst>
                <a:ext uri="{FF2B5EF4-FFF2-40B4-BE49-F238E27FC236}">
                  <a16:creationId xmlns:a16="http://schemas.microsoft.com/office/drawing/2014/main" id="{220FBCDD-E29A-54A4-7236-FB77DB85B42A}"/>
                </a:ext>
              </a:extLst>
            </p:cNvPr>
            <p:cNvSpPr txBox="1"/>
            <p:nvPr/>
          </p:nvSpPr>
          <p:spPr>
            <a:xfrm>
              <a:off x="7670776"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grpSp>
      <p:sp>
        <p:nvSpPr>
          <p:cNvPr id="17" name="テキスト ボックス 16">
            <a:extLst>
              <a:ext uri="{FF2B5EF4-FFF2-40B4-BE49-F238E27FC236}">
                <a16:creationId xmlns:a16="http://schemas.microsoft.com/office/drawing/2014/main" id="{1A37B4CE-8017-E1E5-5D94-E7F763944C59}"/>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5590883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図 44" descr="グラフィカル ユーザー インターフェイス, アプリケーション&#10;&#10;自動的に生成された説明">
            <a:extLst>
              <a:ext uri="{FF2B5EF4-FFF2-40B4-BE49-F238E27FC236}">
                <a16:creationId xmlns:a16="http://schemas.microsoft.com/office/drawing/2014/main" id="{89026332-DB5C-24D3-8B6A-AF55EB04739A}"/>
              </a:ext>
            </a:extLst>
          </p:cNvPr>
          <p:cNvPicPr>
            <a:picLocks noChangeAspect="1"/>
          </p:cNvPicPr>
          <p:nvPr/>
        </p:nvPicPr>
        <p:blipFill rotWithShape="1">
          <a:blip r:embed="rId3">
            <a:extLst>
              <a:ext uri="{28A0092B-C50C-407E-A947-70E740481C1C}">
                <a14:useLocalDpi xmlns:a14="http://schemas.microsoft.com/office/drawing/2010/main" val="0"/>
              </a:ext>
            </a:extLst>
          </a:blip>
          <a:srcRect t="2883" b="14480"/>
          <a:stretch/>
        </p:blipFill>
        <p:spPr>
          <a:xfrm>
            <a:off x="6145443" y="1860089"/>
            <a:ext cx="2832172" cy="4752000"/>
          </a:xfrm>
          <a:prstGeom prst="rect">
            <a:avLst/>
          </a:prstGeom>
          <a:ln w="57150">
            <a:solidFill>
              <a:schemeClr val="tx1">
                <a:lumMod val="50000"/>
                <a:lumOff val="50000"/>
              </a:schemeClr>
            </a:solidFill>
          </a:ln>
        </p:spPr>
      </p:pic>
      <p:pic>
        <p:nvPicPr>
          <p:cNvPr id="41" name="図 40" descr="マップ&#10;&#10;自動的に生成された説明">
            <a:extLst>
              <a:ext uri="{FF2B5EF4-FFF2-40B4-BE49-F238E27FC236}">
                <a16:creationId xmlns:a16="http://schemas.microsoft.com/office/drawing/2014/main" id="{ADC6DC21-AF08-4F29-E91A-2A0A12C92976}"/>
              </a:ext>
            </a:extLst>
          </p:cNvPr>
          <p:cNvPicPr>
            <a:picLocks noChangeAspect="1"/>
          </p:cNvPicPr>
          <p:nvPr/>
        </p:nvPicPr>
        <p:blipFill rotWithShape="1">
          <a:blip r:embed="rId4">
            <a:extLst>
              <a:ext uri="{28A0092B-C50C-407E-A947-70E740481C1C}">
                <a14:useLocalDpi xmlns:a14="http://schemas.microsoft.com/office/drawing/2010/main" val="0"/>
              </a:ext>
            </a:extLst>
          </a:blip>
          <a:srcRect t="3178" b="14871"/>
          <a:stretch/>
        </p:blipFill>
        <p:spPr>
          <a:xfrm>
            <a:off x="3052276" y="1858536"/>
            <a:ext cx="2808000" cy="4762491"/>
          </a:xfrm>
          <a:prstGeom prst="rect">
            <a:avLst/>
          </a:prstGeom>
          <a:ln w="57150">
            <a:solidFill>
              <a:schemeClr val="tx1">
                <a:lumMod val="50000"/>
                <a:lumOff val="50000"/>
              </a:schemeClr>
            </a:solidFill>
          </a:ln>
        </p:spPr>
      </p:pic>
      <p:pic>
        <p:nvPicPr>
          <p:cNvPr id="39" name="図 38" descr="グラフィカル ユーザー インターフェイス, アプリケーション&#10;&#10;自動的に生成された説明">
            <a:extLst>
              <a:ext uri="{FF2B5EF4-FFF2-40B4-BE49-F238E27FC236}">
                <a16:creationId xmlns:a16="http://schemas.microsoft.com/office/drawing/2014/main" id="{5382D29F-E0E9-80CF-0C08-F045C52B89D5}"/>
              </a:ext>
            </a:extLst>
          </p:cNvPr>
          <p:cNvPicPr>
            <a:picLocks noChangeAspect="1"/>
          </p:cNvPicPr>
          <p:nvPr/>
        </p:nvPicPr>
        <p:blipFill rotWithShape="1">
          <a:blip r:embed="rId5">
            <a:extLst>
              <a:ext uri="{28A0092B-C50C-407E-A947-70E740481C1C}">
                <a14:useLocalDpi xmlns:a14="http://schemas.microsoft.com/office/drawing/2010/main" val="0"/>
              </a:ext>
            </a:extLst>
          </a:blip>
          <a:srcRect t="2610" b="12910"/>
          <a:stretch/>
        </p:blipFill>
        <p:spPr>
          <a:xfrm>
            <a:off x="144056" y="1869028"/>
            <a:ext cx="2741232" cy="475200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7086600" y="6499457"/>
            <a:ext cx="2057400" cy="365125"/>
          </a:xfrm>
        </p:spPr>
        <p:txBody>
          <a:bodyPr/>
          <a:lstStyle/>
          <a:p>
            <a:fld id="{CECB8414-8A24-438C-A4D2-8AA3D970D36A}" type="slidenum">
              <a:rPr lang="ja-JP" altLang="en-US" smtClean="0"/>
              <a:pPr/>
              <a:t>21</a:t>
            </a:fld>
            <a:endParaRPr lang="ja-JP" altLang="en-US" dirty="0"/>
          </a:p>
        </p:txBody>
      </p:sp>
      <p:sp>
        <p:nvSpPr>
          <p:cNvPr id="12" name="Rectangle 11">
            <a:extLst>
              <a:ext uri="{FF2B5EF4-FFF2-40B4-BE49-F238E27FC236}">
                <a16:creationId xmlns:a16="http://schemas.microsoft.com/office/drawing/2014/main" id="{A3670FA5-A8CC-440D-93AB-0C39F1B674EC}"/>
              </a:ext>
            </a:extLst>
          </p:cNvPr>
          <p:cNvSpPr/>
          <p:nvPr/>
        </p:nvSpPr>
        <p:spPr>
          <a:xfrm>
            <a:off x="3515360" y="1836939"/>
            <a:ext cx="1752600" cy="39812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テキスト ボックス 9"/>
          <p:cNvSpPr txBox="1"/>
          <p:nvPr/>
        </p:nvSpPr>
        <p:spPr>
          <a:xfrm>
            <a:off x="3097678" y="2430303"/>
            <a:ext cx="2692569" cy="507831"/>
          </a:xfrm>
          <a:prstGeom prst="rect">
            <a:avLst/>
          </a:prstGeom>
          <a:solidFill>
            <a:schemeClr val="bg1"/>
          </a:solidFill>
          <a:ln>
            <a:solidFill>
              <a:srgbClr val="002060"/>
            </a:solidFill>
          </a:ln>
        </p:spPr>
        <p:txBody>
          <a:bodyPr wrap="square" rtlCol="0">
            <a:spAutoFit/>
          </a:bodyPr>
          <a:lstStyle/>
          <a:p>
            <a:r>
              <a:rPr lang="ja-JP" altLang="en-US" sz="1100" dirty="0">
                <a:solidFill>
                  <a:srgbClr val="FF0000"/>
                </a:solidFill>
                <a:latin typeface="UD デジタル 教科書体 NP-B" panose="02020700000000000000" pitchFamily="18" charset="-128"/>
                <a:ea typeface="UD デジタル 教科書体 NP-B" panose="02020700000000000000" pitchFamily="18" charset="-128"/>
              </a:rPr>
              <a:t>　 じぶん  じゅうしょ　　　　けんさく</a:t>
            </a:r>
            <a:br>
              <a:rPr kumimoji="1" lang="en-US" altLang="ja-JP" sz="1600" dirty="0">
                <a:latin typeface="UD デジタル 教科書体 NP-B" panose="02020700000000000000" pitchFamily="18" charset="-128"/>
                <a:ea typeface="UD デジタル 教科書体 NP-B" panose="02020700000000000000" pitchFamily="18" charset="-128"/>
              </a:rPr>
            </a:b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②自分の住所を入れ</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て検索</a:t>
            </a:r>
            <a:endPar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9" name="Rectangle 11">
            <a:extLst>
              <a:ext uri="{FF2B5EF4-FFF2-40B4-BE49-F238E27FC236}">
                <a16:creationId xmlns:a16="http://schemas.microsoft.com/office/drawing/2014/main" id="{A3670FA5-A8CC-440D-93AB-0C39F1B674EC}"/>
              </a:ext>
            </a:extLst>
          </p:cNvPr>
          <p:cNvSpPr/>
          <p:nvPr/>
        </p:nvSpPr>
        <p:spPr>
          <a:xfrm>
            <a:off x="239668" y="4040373"/>
            <a:ext cx="936351" cy="115894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下矢印 19"/>
          <p:cNvSpPr/>
          <p:nvPr/>
        </p:nvSpPr>
        <p:spPr>
          <a:xfrm rot="16200000">
            <a:off x="2812229" y="4032555"/>
            <a:ext cx="415247" cy="4039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3" name="タイトル 1"/>
          <p:cNvSpPr txBox="1">
            <a:spLocks/>
          </p:cNvSpPr>
          <p:nvPr/>
        </p:nvSpPr>
        <p:spPr>
          <a:xfrm>
            <a:off x="143148" y="1500368"/>
            <a:ext cx="8870678" cy="71889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■ハザードマップポータルサイトの使い方・・・自分の家を探そう</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5" name="Rectangle 11">
            <a:extLst>
              <a:ext uri="{FF2B5EF4-FFF2-40B4-BE49-F238E27FC236}">
                <a16:creationId xmlns:a16="http://schemas.microsoft.com/office/drawing/2014/main" id="{6D96F157-EA0A-4E9D-B6E9-7AC32B5B33B0}"/>
              </a:ext>
            </a:extLst>
          </p:cNvPr>
          <p:cNvSpPr/>
          <p:nvPr/>
        </p:nvSpPr>
        <p:spPr>
          <a:xfrm>
            <a:off x="6116072" y="2795185"/>
            <a:ext cx="2263999" cy="47906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テキスト ボックス 25">
            <a:extLst>
              <a:ext uri="{FF2B5EF4-FFF2-40B4-BE49-F238E27FC236}">
                <a16:creationId xmlns:a16="http://schemas.microsoft.com/office/drawing/2014/main" id="{EAE041E3-A934-454A-959C-EC3795C192A7}"/>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27" name="テキスト ボックス 26">
            <a:extLst>
              <a:ext uri="{FF2B5EF4-FFF2-40B4-BE49-F238E27FC236}">
                <a16:creationId xmlns:a16="http://schemas.microsoft.com/office/drawing/2014/main" id="{3AA40BE3-5ACD-4ADF-BBC7-9D202CC3B495}"/>
              </a:ext>
            </a:extLst>
          </p:cNvPr>
          <p:cNvSpPr txBox="1"/>
          <p:nvPr/>
        </p:nvSpPr>
        <p:spPr>
          <a:xfrm>
            <a:off x="3886643" y="1101163"/>
            <a:ext cx="1090470" cy="323165"/>
          </a:xfrm>
          <a:prstGeom prst="rect">
            <a:avLst/>
          </a:prstGeom>
          <a:noFill/>
        </p:spPr>
        <p:txBody>
          <a:bodyPr wrap="square" rtlCol="0">
            <a:spAutoFit/>
          </a:bodyPr>
          <a:lstStyle/>
          <a:p>
            <a:pPr algn="ctr"/>
            <a:r>
              <a:rPr lang="ja-JP" altLang="en-US" sz="1500" dirty="0">
                <a:solidFill>
                  <a:srgbClr val="002060"/>
                </a:solidFill>
                <a:latin typeface="+mn-ea"/>
              </a:rPr>
              <a:t>つか　かた</a:t>
            </a:r>
            <a:endParaRPr kumimoji="1" lang="ja-JP" altLang="en-US" sz="1500" dirty="0">
              <a:solidFill>
                <a:srgbClr val="002060"/>
              </a:solidFill>
              <a:latin typeface="+mn-ea"/>
            </a:endParaRPr>
          </a:p>
        </p:txBody>
      </p:sp>
      <p:sp>
        <p:nvSpPr>
          <p:cNvPr id="28" name="テキスト ボックス 27">
            <a:extLst>
              <a:ext uri="{FF2B5EF4-FFF2-40B4-BE49-F238E27FC236}">
                <a16:creationId xmlns:a16="http://schemas.microsoft.com/office/drawing/2014/main" id="{CD152213-673A-4B42-8D72-AB1422F77B5C}"/>
              </a:ext>
            </a:extLst>
          </p:cNvPr>
          <p:cNvSpPr txBox="1"/>
          <p:nvPr/>
        </p:nvSpPr>
        <p:spPr>
          <a:xfrm>
            <a:off x="7708739" y="1101163"/>
            <a:ext cx="1292111" cy="323165"/>
          </a:xfrm>
          <a:prstGeom prst="rect">
            <a:avLst/>
          </a:prstGeom>
          <a:noFill/>
        </p:spPr>
        <p:txBody>
          <a:bodyPr wrap="square" rtlCol="0">
            <a:spAutoFit/>
          </a:bodyPr>
          <a:lstStyle/>
          <a:p>
            <a:pPr algn="ctr"/>
            <a:r>
              <a:rPr lang="ja-JP" altLang="en-US" sz="1500" dirty="0">
                <a:solidFill>
                  <a:srgbClr val="002060"/>
                </a:solidFill>
                <a:latin typeface="+mn-ea"/>
              </a:rPr>
              <a:t>がめん　れい</a:t>
            </a:r>
            <a:endParaRPr kumimoji="1" lang="ja-JP" altLang="en-US" sz="1500" dirty="0">
              <a:solidFill>
                <a:srgbClr val="002060"/>
              </a:solidFill>
              <a:latin typeface="+mn-ea"/>
            </a:endParaRPr>
          </a:p>
        </p:txBody>
      </p:sp>
      <p:sp>
        <p:nvSpPr>
          <p:cNvPr id="22" name="テキスト ボックス 21">
            <a:extLst>
              <a:ext uri="{FF2B5EF4-FFF2-40B4-BE49-F238E27FC236}">
                <a16:creationId xmlns:a16="http://schemas.microsoft.com/office/drawing/2014/main" id="{E48E57CB-F16D-42F4-AADB-DF245DDD891A}"/>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 name="タイトル 1">
            <a:extLst>
              <a:ext uri="{FF2B5EF4-FFF2-40B4-BE49-F238E27FC236}">
                <a16:creationId xmlns:a16="http://schemas.microsoft.com/office/drawing/2014/main" id="{D166D9B6-05FD-3B0F-ABB9-47719C8670CC}"/>
              </a:ext>
            </a:extLst>
          </p:cNvPr>
          <p:cNvSpPr>
            <a:spLocks noGrp="1"/>
          </p:cNvSpPr>
          <p:nvPr>
            <p:ph type="ctrTitle"/>
          </p:nvPr>
        </p:nvSpPr>
        <p:spPr>
          <a:xfrm>
            <a:off x="0" y="0"/>
            <a:ext cx="9144000" cy="1353422"/>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4" name="テキスト ボックス 3">
            <a:extLst>
              <a:ext uri="{FF2B5EF4-FFF2-40B4-BE49-F238E27FC236}">
                <a16:creationId xmlns:a16="http://schemas.microsoft.com/office/drawing/2014/main" id="{F116AF85-9E35-58BD-A98C-2A0661417957}"/>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5" name="テキスト ボックス 4">
            <a:extLst>
              <a:ext uri="{FF2B5EF4-FFF2-40B4-BE49-F238E27FC236}">
                <a16:creationId xmlns:a16="http://schemas.microsoft.com/office/drawing/2014/main" id="{960DEC39-2D9B-67B8-57E8-95E72A889191}"/>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6" name="正方形/長方形 5">
            <a:extLst>
              <a:ext uri="{FF2B5EF4-FFF2-40B4-BE49-F238E27FC236}">
                <a16:creationId xmlns:a16="http://schemas.microsoft.com/office/drawing/2014/main" id="{A34B668D-86BE-934F-2A7A-3FD379DEECCB}"/>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9" name="正方形/長方形 8">
            <a:extLst>
              <a:ext uri="{FF2B5EF4-FFF2-40B4-BE49-F238E27FC236}">
                <a16:creationId xmlns:a16="http://schemas.microsoft.com/office/drawing/2014/main" id="{B5EFFFD1-F7B9-8CBE-BB0F-C9005F203FC1}"/>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67C7F7B4-AF1B-9D97-5049-9EBE16CDAE47}"/>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5" name="テキスト ボックス 14">
            <a:extLst>
              <a:ext uri="{FF2B5EF4-FFF2-40B4-BE49-F238E27FC236}">
                <a16:creationId xmlns:a16="http://schemas.microsoft.com/office/drawing/2014/main" id="{604E038B-2240-8A8C-A370-C5EBB6A464A2}"/>
              </a:ext>
            </a:extLst>
          </p:cNvPr>
          <p:cNvSpPr txBox="1"/>
          <p:nvPr/>
        </p:nvSpPr>
        <p:spPr>
          <a:xfrm>
            <a:off x="1534174" y="1275573"/>
            <a:ext cx="2506084" cy="307777"/>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pic>
        <p:nvPicPr>
          <p:cNvPr id="29" name="図 28">
            <a:extLst>
              <a:ext uri="{FF2B5EF4-FFF2-40B4-BE49-F238E27FC236}">
                <a16:creationId xmlns:a16="http://schemas.microsoft.com/office/drawing/2014/main" id="{04C5B92C-E389-86E8-FB7E-9C723FD7DD4A}"/>
              </a:ext>
            </a:extLst>
          </p:cNvPr>
          <p:cNvPicPr>
            <a:picLocks noChangeAspect="1"/>
          </p:cNvPicPr>
          <p:nvPr/>
        </p:nvPicPr>
        <p:blipFill>
          <a:blip r:embed="rId6"/>
          <a:stretch>
            <a:fillRect/>
          </a:stretch>
        </p:blipFill>
        <p:spPr>
          <a:xfrm rot="20700000">
            <a:off x="632565" y="4446681"/>
            <a:ext cx="1382400" cy="1036800"/>
          </a:xfrm>
          <a:prstGeom prst="rect">
            <a:avLst/>
          </a:prstGeom>
        </p:spPr>
      </p:pic>
      <p:pic>
        <p:nvPicPr>
          <p:cNvPr id="30" name="図 29">
            <a:extLst>
              <a:ext uri="{FF2B5EF4-FFF2-40B4-BE49-F238E27FC236}">
                <a16:creationId xmlns:a16="http://schemas.microsoft.com/office/drawing/2014/main" id="{D155E644-FA13-B374-E142-DA6638F4DC92}"/>
              </a:ext>
            </a:extLst>
          </p:cNvPr>
          <p:cNvPicPr>
            <a:picLocks noChangeAspect="1"/>
          </p:cNvPicPr>
          <p:nvPr/>
        </p:nvPicPr>
        <p:blipFill>
          <a:blip r:embed="rId6"/>
          <a:stretch>
            <a:fillRect/>
          </a:stretch>
        </p:blipFill>
        <p:spPr>
          <a:xfrm rot="20983089">
            <a:off x="4150969" y="1830153"/>
            <a:ext cx="1223559" cy="917669"/>
          </a:xfrm>
          <a:prstGeom prst="rect">
            <a:avLst/>
          </a:prstGeom>
        </p:spPr>
      </p:pic>
      <p:sp>
        <p:nvSpPr>
          <p:cNvPr id="32" name="楕円 31">
            <a:extLst>
              <a:ext uri="{FF2B5EF4-FFF2-40B4-BE49-F238E27FC236}">
                <a16:creationId xmlns:a16="http://schemas.microsoft.com/office/drawing/2014/main" id="{882C9144-9FB5-7BF6-EA4B-73757C1BC812}"/>
              </a:ext>
            </a:extLst>
          </p:cNvPr>
          <p:cNvSpPr/>
          <p:nvPr/>
        </p:nvSpPr>
        <p:spPr>
          <a:xfrm>
            <a:off x="5465476" y="5547171"/>
            <a:ext cx="386711" cy="415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a:extLst>
              <a:ext uri="{FF2B5EF4-FFF2-40B4-BE49-F238E27FC236}">
                <a16:creationId xmlns:a16="http://schemas.microsoft.com/office/drawing/2014/main" id="{8412A51D-172A-7BCA-1B62-87A673FBFED9}"/>
              </a:ext>
            </a:extLst>
          </p:cNvPr>
          <p:cNvSpPr txBox="1"/>
          <p:nvPr/>
        </p:nvSpPr>
        <p:spPr>
          <a:xfrm>
            <a:off x="2429152" y="6110565"/>
            <a:ext cx="3978654" cy="469359"/>
          </a:xfrm>
          <a:prstGeom prst="rect">
            <a:avLst/>
          </a:prstGeom>
          <a:solidFill>
            <a:schemeClr val="bg1"/>
          </a:solidFill>
          <a:ln>
            <a:solidFill>
              <a:srgbClr val="002060"/>
            </a:solidFill>
          </a:ln>
        </p:spPr>
        <p:txBody>
          <a:bodyPr wrap="square" rtlCol="0">
            <a:spAutoFit/>
          </a:bodyPr>
          <a:lstStyle/>
          <a:p>
            <a:r>
              <a:rPr lang="ja-JP" altLang="en-US" sz="105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じゅうしょ　　　　　　　　とき</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げんざいち</a:t>
            </a:r>
            <a:endParaRPr kumimoji="1" lang="en-US" altLang="ja-JP" sz="105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rPr>
              <a:t>※</a:t>
            </a:r>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住所がわからない時は、</a:t>
            </a:r>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現在地からでも</a:t>
            </a:r>
            <a:r>
              <a:rPr lang="en-US" altLang="ja-JP" sz="1400" dirty="0">
                <a:solidFill>
                  <a:srgbClr val="FF0000"/>
                </a:solidFill>
                <a:latin typeface="UD デジタル 教科書体 NP-B" panose="02020700000000000000" pitchFamily="18" charset="-128"/>
                <a:ea typeface="UD デジタル 教科書体 NP-B" panose="02020700000000000000" pitchFamily="18" charset="-128"/>
              </a:rPr>
              <a:t>OK!</a:t>
            </a:r>
            <a:endParaRPr kumimoji="1" lang="ja-JP" altLang="en-US" sz="2000" dirty="0">
              <a:solidFill>
                <a:srgbClr val="FF0000"/>
              </a:solidFill>
              <a:latin typeface="UD デジタル 教科書体 NP-B" panose="02020700000000000000" pitchFamily="18" charset="-128"/>
              <a:ea typeface="UD デジタル 教科書体 NP-B" panose="02020700000000000000" pitchFamily="18" charset="-128"/>
            </a:endParaRPr>
          </a:p>
        </p:txBody>
      </p:sp>
      <p:pic>
        <p:nvPicPr>
          <p:cNvPr id="35" name="図 34">
            <a:extLst>
              <a:ext uri="{FF2B5EF4-FFF2-40B4-BE49-F238E27FC236}">
                <a16:creationId xmlns:a16="http://schemas.microsoft.com/office/drawing/2014/main" id="{E9E8B0A3-27BC-07F3-E66D-1D22815757C2}"/>
              </a:ext>
            </a:extLst>
          </p:cNvPr>
          <p:cNvPicPr>
            <a:picLocks noChangeAspect="1"/>
          </p:cNvPicPr>
          <p:nvPr/>
        </p:nvPicPr>
        <p:blipFill>
          <a:blip r:embed="rId6"/>
          <a:stretch>
            <a:fillRect/>
          </a:stretch>
        </p:blipFill>
        <p:spPr>
          <a:xfrm rot="1528282">
            <a:off x="5303229" y="5793457"/>
            <a:ext cx="747551" cy="560663"/>
          </a:xfrm>
          <a:prstGeom prst="rect">
            <a:avLst/>
          </a:prstGeom>
        </p:spPr>
      </p:pic>
      <p:sp>
        <p:nvSpPr>
          <p:cNvPr id="36" name="テキスト ボックス 35">
            <a:extLst>
              <a:ext uri="{FF2B5EF4-FFF2-40B4-BE49-F238E27FC236}">
                <a16:creationId xmlns:a16="http://schemas.microsoft.com/office/drawing/2014/main" id="{F4A9B0A9-C6BB-A52D-5D89-D77C18350491}"/>
              </a:ext>
            </a:extLst>
          </p:cNvPr>
          <p:cNvSpPr txBox="1"/>
          <p:nvPr/>
        </p:nvSpPr>
        <p:spPr>
          <a:xfrm>
            <a:off x="3886637" y="1316962"/>
            <a:ext cx="1483933" cy="276999"/>
          </a:xfrm>
          <a:prstGeom prst="rect">
            <a:avLst/>
          </a:prstGeom>
          <a:noFill/>
        </p:spPr>
        <p:txBody>
          <a:bodyPr wrap="square" rtlCol="0">
            <a:spAutoFit/>
          </a:bodyPr>
          <a:lstStyle/>
          <a:p>
            <a:pPr algn="ctr"/>
            <a:r>
              <a:rPr lang="ja-JP" altLang="en-US" sz="1200" dirty="0">
                <a:latin typeface="+mn-ea"/>
              </a:rPr>
              <a:t>　つか　　かた</a:t>
            </a:r>
            <a:endParaRPr kumimoji="1" lang="ja-JP" altLang="en-US" sz="1200" dirty="0">
              <a:latin typeface="+mn-ea"/>
            </a:endParaRPr>
          </a:p>
        </p:txBody>
      </p:sp>
      <p:sp>
        <p:nvSpPr>
          <p:cNvPr id="37" name="テキスト ボックス 36">
            <a:extLst>
              <a:ext uri="{FF2B5EF4-FFF2-40B4-BE49-F238E27FC236}">
                <a16:creationId xmlns:a16="http://schemas.microsoft.com/office/drawing/2014/main" id="{80ED0B2E-67DC-071B-B9BE-2485992E013A}"/>
              </a:ext>
            </a:extLst>
          </p:cNvPr>
          <p:cNvSpPr txBox="1"/>
          <p:nvPr/>
        </p:nvSpPr>
        <p:spPr>
          <a:xfrm>
            <a:off x="5546450" y="1296513"/>
            <a:ext cx="2142223" cy="276999"/>
          </a:xfrm>
          <a:prstGeom prst="rect">
            <a:avLst/>
          </a:prstGeom>
          <a:noFill/>
        </p:spPr>
        <p:txBody>
          <a:bodyPr wrap="square" rtlCol="0">
            <a:spAutoFit/>
          </a:bodyPr>
          <a:lstStyle/>
          <a:p>
            <a:r>
              <a:rPr lang="ja-JP" altLang="en-US" sz="1200" dirty="0">
                <a:latin typeface="+mn-ea"/>
              </a:rPr>
              <a:t>　　じぶん　  　いえ　　 さが</a:t>
            </a:r>
            <a:endParaRPr kumimoji="1" lang="ja-JP" altLang="en-US" sz="1200" dirty="0">
              <a:latin typeface="+mn-ea"/>
            </a:endParaRPr>
          </a:p>
        </p:txBody>
      </p:sp>
      <p:sp>
        <p:nvSpPr>
          <p:cNvPr id="21" name="下矢印 20"/>
          <p:cNvSpPr/>
          <p:nvPr/>
        </p:nvSpPr>
        <p:spPr>
          <a:xfrm rot="16200000">
            <a:off x="5795237" y="4032554"/>
            <a:ext cx="415247" cy="4039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24EB5690-4A71-1490-976B-484CDFB21252}"/>
              </a:ext>
            </a:extLst>
          </p:cNvPr>
          <p:cNvSpPr/>
          <p:nvPr/>
        </p:nvSpPr>
        <p:spPr>
          <a:xfrm>
            <a:off x="734671" y="4435181"/>
            <a:ext cx="1174735" cy="369332"/>
          </a:xfrm>
          <a:prstGeom prst="rect">
            <a:avLst/>
          </a:prstGeom>
          <a:noFill/>
          <a:ln>
            <a:noFill/>
          </a:ln>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43" name="正方形/長方形 42">
            <a:extLst>
              <a:ext uri="{FF2B5EF4-FFF2-40B4-BE49-F238E27FC236}">
                <a16:creationId xmlns:a16="http://schemas.microsoft.com/office/drawing/2014/main" id="{1CB3115C-6ACB-E4BD-3AE4-868772E39216}"/>
              </a:ext>
            </a:extLst>
          </p:cNvPr>
          <p:cNvSpPr/>
          <p:nvPr/>
        </p:nvSpPr>
        <p:spPr>
          <a:xfrm>
            <a:off x="7257285" y="2868132"/>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48" name="テキスト ボックス 47">
            <a:extLst>
              <a:ext uri="{FF2B5EF4-FFF2-40B4-BE49-F238E27FC236}">
                <a16:creationId xmlns:a16="http://schemas.microsoft.com/office/drawing/2014/main" id="{6199C9C4-88D4-070E-D940-56CA4C050006}"/>
              </a:ext>
            </a:extLst>
          </p:cNvPr>
          <p:cNvSpPr txBox="1"/>
          <p:nvPr/>
        </p:nvSpPr>
        <p:spPr>
          <a:xfrm>
            <a:off x="6490011" y="3705185"/>
            <a:ext cx="1890060" cy="492443"/>
          </a:xfrm>
          <a:prstGeom prst="rect">
            <a:avLst/>
          </a:prstGeom>
          <a:solidFill>
            <a:schemeClr val="bg1"/>
          </a:solidFill>
          <a:ln>
            <a:solidFill>
              <a:srgbClr val="002060"/>
            </a:solidFill>
          </a:ln>
        </p:spPr>
        <p:txBody>
          <a:bodyPr wrap="square" rtlCol="0">
            <a:spAutoFit/>
          </a:bodyPr>
          <a:lstStyle/>
          <a:p>
            <a:r>
              <a:rPr lang="ja-JP" altLang="en-US" sz="800" dirty="0">
                <a:solidFill>
                  <a:srgbClr val="FF0000"/>
                </a:solidFill>
                <a:latin typeface="UD デジタル 教科書体 NP-B" panose="02020700000000000000" pitchFamily="18" charset="-128"/>
                <a:ea typeface="UD デジタル 教科書体 NP-B" panose="02020700000000000000" pitchFamily="18" charset="-128"/>
              </a:rPr>
              <a:t>　　じゅうしょ　　 　 ＴＡＰ</a:t>
            </a:r>
            <a:br>
              <a:rPr kumimoji="1" lang="en-US" altLang="ja-JP" dirty="0">
                <a:latin typeface="UD デジタル 教科書体 NP-B" panose="02020700000000000000" pitchFamily="18" charset="-128"/>
                <a:ea typeface="UD デジタル 教科書体 NP-B" panose="02020700000000000000" pitchFamily="18" charset="-128"/>
              </a:rPr>
            </a:br>
            <a:r>
              <a:rPr lang="ja-JP" altLang="en-US" dirty="0">
                <a:solidFill>
                  <a:srgbClr val="FF0000"/>
                </a:solidFill>
                <a:latin typeface="UD デジタル 教科書体 NP-B" panose="02020700000000000000" pitchFamily="18" charset="-128"/>
                <a:ea typeface="UD デジタル 教科書体 NP-B" panose="02020700000000000000" pitchFamily="18" charset="-128"/>
              </a:rPr>
              <a:t>③</a:t>
            </a:r>
            <a:r>
              <a:rPr kumimoji="1" lang="ja-JP" altLang="en-US" dirty="0">
                <a:solidFill>
                  <a:srgbClr val="FF0000"/>
                </a:solidFill>
                <a:latin typeface="UD デジタル 教科書体 NP-B" panose="02020700000000000000" pitchFamily="18" charset="-128"/>
                <a:ea typeface="UD デジタル 教科書体 NP-B" panose="02020700000000000000" pitchFamily="18" charset="-128"/>
              </a:rPr>
              <a:t>住所</a:t>
            </a:r>
            <a:r>
              <a:rPr lang="ja-JP" altLang="en-US" dirty="0">
                <a:solidFill>
                  <a:srgbClr val="FF0000"/>
                </a:solidFill>
                <a:latin typeface="UD デジタル 教科書体 NP-B" panose="02020700000000000000" pitchFamily="18" charset="-128"/>
                <a:ea typeface="UD デジタル 教科書体 NP-B" panose="02020700000000000000" pitchFamily="18" charset="-128"/>
              </a:rPr>
              <a:t>をタップ</a:t>
            </a:r>
            <a:endParaRPr kumimoji="1" lang="ja-JP" altLang="en-US"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49" name="Rectangle 11">
            <a:extLst>
              <a:ext uri="{FF2B5EF4-FFF2-40B4-BE49-F238E27FC236}">
                <a16:creationId xmlns:a16="http://schemas.microsoft.com/office/drawing/2014/main" id="{8506D346-7920-66B6-032C-8196C5F95CFB}"/>
              </a:ext>
            </a:extLst>
          </p:cNvPr>
          <p:cNvSpPr/>
          <p:nvPr/>
        </p:nvSpPr>
        <p:spPr>
          <a:xfrm>
            <a:off x="4950686" y="1937083"/>
            <a:ext cx="205514" cy="23207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四角形: 角を丸くする 49">
            <a:extLst>
              <a:ext uri="{FF2B5EF4-FFF2-40B4-BE49-F238E27FC236}">
                <a16:creationId xmlns:a16="http://schemas.microsoft.com/office/drawing/2014/main" id="{B6EE8A21-115F-8B7D-100B-328B7469C2F0}"/>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51" name="テキスト ボックス 50">
            <a:extLst>
              <a:ext uri="{FF2B5EF4-FFF2-40B4-BE49-F238E27FC236}">
                <a16:creationId xmlns:a16="http://schemas.microsoft.com/office/drawing/2014/main" id="{7AF1134B-A401-C321-38E1-9CFCCC506E4B}"/>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pic>
        <p:nvPicPr>
          <p:cNvPr id="34" name="図 33">
            <a:extLst>
              <a:ext uri="{FF2B5EF4-FFF2-40B4-BE49-F238E27FC236}">
                <a16:creationId xmlns:a16="http://schemas.microsoft.com/office/drawing/2014/main" id="{AF554F8C-08E1-DFFE-9C11-822D3CACA1AB}"/>
              </a:ext>
            </a:extLst>
          </p:cNvPr>
          <p:cNvPicPr>
            <a:picLocks noChangeAspect="1"/>
          </p:cNvPicPr>
          <p:nvPr/>
        </p:nvPicPr>
        <p:blipFill>
          <a:blip r:embed="rId6"/>
          <a:stretch>
            <a:fillRect/>
          </a:stretch>
        </p:blipFill>
        <p:spPr>
          <a:xfrm>
            <a:off x="7015777" y="2889639"/>
            <a:ext cx="1382400" cy="1036800"/>
          </a:xfrm>
          <a:prstGeom prst="rect">
            <a:avLst/>
          </a:prstGeom>
        </p:spPr>
      </p:pic>
      <p:sp>
        <p:nvSpPr>
          <p:cNvPr id="7" name="テキスト ボックス 6">
            <a:extLst>
              <a:ext uri="{FF2B5EF4-FFF2-40B4-BE49-F238E27FC236}">
                <a16:creationId xmlns:a16="http://schemas.microsoft.com/office/drawing/2014/main" id="{70F44B35-684C-63E5-6550-A8FED84EBB55}"/>
              </a:ext>
            </a:extLst>
          </p:cNvPr>
          <p:cNvSpPr txBox="1"/>
          <p:nvPr/>
        </p:nvSpPr>
        <p:spPr>
          <a:xfrm>
            <a:off x="177134" y="3222965"/>
            <a:ext cx="3044702" cy="507831"/>
          </a:xfrm>
          <a:prstGeom prst="rect">
            <a:avLst/>
          </a:prstGeom>
          <a:solidFill>
            <a:schemeClr val="bg1"/>
          </a:solidFill>
          <a:ln>
            <a:solidFill>
              <a:srgbClr val="002060"/>
            </a:solidFill>
          </a:ln>
        </p:spPr>
        <p:txBody>
          <a:bodyPr wrap="square" rtlCol="0">
            <a:spAutoFit/>
          </a:bodyPr>
          <a:lstStyle/>
          <a:p>
            <a:r>
              <a:rPr lang="ja-JP" altLang="en-US" sz="1100" dirty="0">
                <a:solidFill>
                  <a:srgbClr val="FF0000"/>
                </a:solidFill>
                <a:latin typeface="UD デジタル 教科書体 NP-B" panose="02020700000000000000" pitchFamily="18" charset="-128"/>
                <a:ea typeface="UD デジタル 教科書体 NP-B" panose="02020700000000000000" pitchFamily="18" charset="-128"/>
              </a:rPr>
              <a:t>  こうずい  そうていさいだいきぼ 　ＴＡＰ</a:t>
            </a:r>
            <a:br>
              <a:rPr kumimoji="1" lang="en-US" altLang="ja-JP" sz="1600" dirty="0">
                <a:latin typeface="UD デジタル 教科書体 NP-B" panose="02020700000000000000" pitchFamily="18" charset="-128"/>
                <a:ea typeface="UD デジタル 教科書体 NP-B" panose="02020700000000000000" pitchFamily="18" charset="-128"/>
              </a:rPr>
            </a:b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①洪水</a:t>
            </a:r>
            <a:r>
              <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rPr>
              <a:t>(</a:t>
            </a: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想定最大規模</a:t>
            </a:r>
            <a:r>
              <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rPr>
              <a:t>)</a:t>
            </a: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をタップ</a:t>
            </a:r>
          </a:p>
        </p:txBody>
      </p:sp>
      <p:sp>
        <p:nvSpPr>
          <p:cNvPr id="16" name="テキスト ボックス 15">
            <a:extLst>
              <a:ext uri="{FF2B5EF4-FFF2-40B4-BE49-F238E27FC236}">
                <a16:creationId xmlns:a16="http://schemas.microsoft.com/office/drawing/2014/main" id="{A513C01F-7AA4-D66E-5744-0AA278C6A50F}"/>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274475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図 32" descr="テキスト&#10;&#10;自動的に生成された説明">
            <a:extLst>
              <a:ext uri="{FF2B5EF4-FFF2-40B4-BE49-F238E27FC236}">
                <a16:creationId xmlns:a16="http://schemas.microsoft.com/office/drawing/2014/main" id="{C17125DC-6C82-F78F-D6EA-FEE33F3AF5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86" b="14139"/>
          <a:stretch/>
        </p:blipFill>
        <p:spPr>
          <a:xfrm>
            <a:off x="6153533" y="1949385"/>
            <a:ext cx="2808000" cy="4500000"/>
          </a:xfrm>
          <a:prstGeom prst="rect">
            <a:avLst/>
          </a:prstGeom>
          <a:ln w="57150">
            <a:solidFill>
              <a:schemeClr val="tx1">
                <a:lumMod val="50000"/>
                <a:lumOff val="50000"/>
              </a:schemeClr>
            </a:solidFill>
          </a:ln>
        </p:spPr>
      </p:pic>
      <p:pic>
        <p:nvPicPr>
          <p:cNvPr id="27" name="図 26" descr="マップ&#10;&#10;自動的に生成された説明">
            <a:extLst>
              <a:ext uri="{FF2B5EF4-FFF2-40B4-BE49-F238E27FC236}">
                <a16:creationId xmlns:a16="http://schemas.microsoft.com/office/drawing/2014/main" id="{BDF5373B-2678-F4A0-6FE4-3F147355E9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95" b="14298"/>
          <a:stretch/>
        </p:blipFill>
        <p:spPr>
          <a:xfrm>
            <a:off x="3195240" y="1949385"/>
            <a:ext cx="2782992" cy="4500000"/>
          </a:xfrm>
          <a:prstGeom prst="rect">
            <a:avLst/>
          </a:prstGeom>
          <a:ln w="57150">
            <a:solidFill>
              <a:schemeClr val="tx1">
                <a:lumMod val="50000"/>
                <a:lumOff val="50000"/>
              </a:schemeClr>
            </a:solidFill>
          </a:ln>
        </p:spPr>
      </p:pic>
      <p:pic>
        <p:nvPicPr>
          <p:cNvPr id="8" name="図 7" descr="グラフィカル ユーザー インターフェイス, テキスト, ホワイトボード&#10;&#10;自動的に生成された説明">
            <a:extLst>
              <a:ext uri="{FF2B5EF4-FFF2-40B4-BE49-F238E27FC236}">
                <a16:creationId xmlns:a16="http://schemas.microsoft.com/office/drawing/2014/main" id="{B9ACD7B7-25C2-C4D6-5182-9CF6C946D8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844" b="14045"/>
          <a:stretch/>
        </p:blipFill>
        <p:spPr>
          <a:xfrm>
            <a:off x="188788" y="1937805"/>
            <a:ext cx="2808000" cy="452316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7086600" y="6499457"/>
            <a:ext cx="2057400" cy="365125"/>
          </a:xfrm>
        </p:spPr>
        <p:txBody>
          <a:bodyPr/>
          <a:lstStyle/>
          <a:p>
            <a:fld id="{CECB8414-8A24-438C-A4D2-8AA3D970D36A}" type="slidenum">
              <a:rPr lang="ja-JP" altLang="en-US" smtClean="0"/>
              <a:pPr/>
              <a:t>22</a:t>
            </a:fld>
            <a:endParaRPr lang="ja-JP" altLang="en-US" dirty="0"/>
          </a:p>
        </p:txBody>
      </p:sp>
      <p:sp>
        <p:nvSpPr>
          <p:cNvPr id="14" name="Rectangle 13">
            <a:extLst>
              <a:ext uri="{FF2B5EF4-FFF2-40B4-BE49-F238E27FC236}">
                <a16:creationId xmlns:a16="http://schemas.microsoft.com/office/drawing/2014/main" id="{3DE1B143-3B01-4FDF-82A5-3DB671F069FC}"/>
              </a:ext>
            </a:extLst>
          </p:cNvPr>
          <p:cNvSpPr/>
          <p:nvPr/>
        </p:nvSpPr>
        <p:spPr>
          <a:xfrm>
            <a:off x="5612505" y="4360527"/>
            <a:ext cx="359428" cy="32385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タイトル 1"/>
          <p:cNvSpPr txBox="1">
            <a:spLocks/>
          </p:cNvSpPr>
          <p:nvPr/>
        </p:nvSpPr>
        <p:spPr>
          <a:xfrm>
            <a:off x="0" y="-1"/>
            <a:ext cx="9144000" cy="1308325"/>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sp>
        <p:nvSpPr>
          <p:cNvPr id="23" name="タイトル 1"/>
          <p:cNvSpPr txBox="1">
            <a:spLocks/>
          </p:cNvSpPr>
          <p:nvPr/>
        </p:nvSpPr>
        <p:spPr>
          <a:xfrm>
            <a:off x="143148" y="1550541"/>
            <a:ext cx="9309195" cy="48545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■ハザードマップポータルサイトの使い方・・・自分の家を探そう</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80731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5" name="Rectangle 11">
            <a:extLst>
              <a:ext uri="{FF2B5EF4-FFF2-40B4-BE49-F238E27FC236}">
                <a16:creationId xmlns:a16="http://schemas.microsoft.com/office/drawing/2014/main" id="{6D96F157-EA0A-4E9D-B6E9-7AC32B5B33B0}"/>
              </a:ext>
            </a:extLst>
          </p:cNvPr>
          <p:cNvSpPr/>
          <p:nvPr/>
        </p:nvSpPr>
        <p:spPr>
          <a:xfrm>
            <a:off x="2148840" y="2311938"/>
            <a:ext cx="269933" cy="2751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下矢印 20">
            <a:extLst>
              <a:ext uri="{FF2B5EF4-FFF2-40B4-BE49-F238E27FC236}">
                <a16:creationId xmlns:a16="http://schemas.microsoft.com/office/drawing/2014/main" id="{957A3ADA-1DEC-4DDD-8CA9-A3B05C20A47E}"/>
              </a:ext>
            </a:extLst>
          </p:cNvPr>
          <p:cNvSpPr/>
          <p:nvPr/>
        </p:nvSpPr>
        <p:spPr>
          <a:xfrm rot="16200000">
            <a:off x="2824268" y="4032553"/>
            <a:ext cx="415247" cy="403966"/>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5779727D-6EF3-4C2E-AC30-85D3FE46D17D}"/>
              </a:ext>
            </a:extLst>
          </p:cNvPr>
          <p:cNvSpPr txBox="1"/>
          <p:nvPr/>
        </p:nvSpPr>
        <p:spPr>
          <a:xfrm>
            <a:off x="545961" y="3190473"/>
            <a:ext cx="2093653" cy="500137"/>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lang="ja-JP" altLang="en-US" sz="900" dirty="0">
                <a:solidFill>
                  <a:schemeClr val="bg1"/>
                </a:solidFill>
                <a:latin typeface="UD デジタル 教科書体 NP-B" panose="02020700000000000000" pitchFamily="18" charset="-128"/>
                <a:ea typeface="UD デジタル 教科書体 NP-B" panose="02020700000000000000" pitchFamily="18" charset="-128"/>
              </a:rPr>
              <a:t>　　　</a:t>
            </a:r>
            <a:r>
              <a:rPr lang="ja-JP" altLang="en-US" sz="1000" dirty="0">
                <a:solidFill>
                  <a:schemeClr val="bg1"/>
                </a:solidFill>
                <a:latin typeface="UD デジタル 教科書体 NP-B" panose="02020700000000000000" pitchFamily="18" charset="-128"/>
                <a:ea typeface="UD デジタル 教科書体 NP-B" panose="02020700000000000000" pitchFamily="18" charset="-128"/>
              </a:rPr>
              <a:t>　</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と</a:t>
            </a:r>
            <a:br>
              <a:rPr kumimoji="1" lang="en-US" altLang="ja-JP" dirty="0">
                <a:latin typeface="UD デジタル 教科書体 NP-B" panose="02020700000000000000" pitchFamily="18" charset="-128"/>
                <a:ea typeface="UD デジタル 教科書体 NP-B" panose="02020700000000000000" pitchFamily="18" charset="-128"/>
              </a:rPr>
            </a:b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①タップして閉じる</a:t>
            </a:r>
            <a:endParaRPr kumimoji="1" lang="ja-JP" altLang="en-US" sz="8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BAE7BA39-1C87-41BD-BDC7-059F98976F16}"/>
              </a:ext>
            </a:extLst>
          </p:cNvPr>
          <p:cNvSpPr txBox="1"/>
          <p:nvPr/>
        </p:nvSpPr>
        <p:spPr>
          <a:xfrm>
            <a:off x="3154265" y="3147280"/>
            <a:ext cx="2735206" cy="923330"/>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10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en-US" altLang="ja-JP" sz="1000" dirty="0">
                <a:solidFill>
                  <a:srgbClr val="FF0000"/>
                </a:solidFill>
                <a:latin typeface="UD デジタル 教科書体 NP-B" panose="02020700000000000000" pitchFamily="18" charset="-128"/>
                <a:ea typeface="UD デジタル 教科書体 NP-B" panose="02020700000000000000" pitchFamily="18" charset="-128"/>
              </a:rPr>
              <a:t>Icon</a:t>
            </a:r>
            <a:r>
              <a:rPr kumimoji="1"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お</a:t>
            </a:r>
            <a:endParaRPr kumimoji="1" lang="en-US" altLang="ja-JP" sz="1000" dirty="0">
              <a:latin typeface="UD デジタル 教科書体 NP-B" panose="02020700000000000000" pitchFamily="18" charset="-128"/>
              <a:ea typeface="UD デジタル 教科書体 NP-B" panose="02020700000000000000" pitchFamily="18" charset="-128"/>
            </a:endParaRPr>
          </a:p>
          <a:p>
            <a:r>
              <a:rPr kumimoji="1" lang="ja-JP" altLang="en-US" dirty="0">
                <a:solidFill>
                  <a:srgbClr val="FF0000"/>
                </a:solidFill>
                <a:latin typeface="UD デジタル 教科書体 NP-B" panose="02020700000000000000" pitchFamily="18" charset="-128"/>
                <a:ea typeface="UD デジタル 教科書体 NP-B" panose="02020700000000000000" pitchFamily="18" charset="-128"/>
              </a:rPr>
              <a:t>②</a:t>
            </a:r>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このアイコンを押せば、</a:t>
            </a:r>
            <a:endPar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ひなんじょ</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で</a:t>
            </a:r>
            <a:endParaRPr lang="en-US" altLang="ja-JP" sz="10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　避難所が</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出てきます</a:t>
            </a:r>
            <a:endParaRPr kumimoji="1" lang="en-US" altLang="ja-JP"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6031D94C-0F8F-4C15-A36D-0282C5BB6E14}"/>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9" name="テキスト ボックス 18">
            <a:extLst>
              <a:ext uri="{FF2B5EF4-FFF2-40B4-BE49-F238E27FC236}">
                <a16:creationId xmlns:a16="http://schemas.microsoft.com/office/drawing/2014/main" id="{8B978043-C01F-41F2-B76D-E9744C062CC8}"/>
              </a:ext>
            </a:extLst>
          </p:cNvPr>
          <p:cNvSpPr txBox="1"/>
          <p:nvPr/>
        </p:nvSpPr>
        <p:spPr>
          <a:xfrm>
            <a:off x="4099142" y="1345712"/>
            <a:ext cx="1090470" cy="276999"/>
          </a:xfrm>
          <a:prstGeom prst="rect">
            <a:avLst/>
          </a:prstGeom>
          <a:noFill/>
        </p:spPr>
        <p:txBody>
          <a:bodyPr wrap="square" rtlCol="0">
            <a:spAutoFit/>
          </a:bodyPr>
          <a:lstStyle/>
          <a:p>
            <a:pPr algn="ctr"/>
            <a:r>
              <a:rPr lang="ja-JP" altLang="en-US" sz="1200" dirty="0">
                <a:solidFill>
                  <a:srgbClr val="002060"/>
                </a:solidFill>
                <a:latin typeface="+mn-ea"/>
              </a:rPr>
              <a:t>つか　  かた</a:t>
            </a:r>
            <a:endParaRPr kumimoji="1" lang="ja-JP" altLang="en-US" sz="1200" dirty="0">
              <a:solidFill>
                <a:srgbClr val="002060"/>
              </a:solidFill>
              <a:latin typeface="+mn-ea"/>
            </a:endParaRPr>
          </a:p>
        </p:txBody>
      </p:sp>
      <p:sp>
        <p:nvSpPr>
          <p:cNvPr id="22" name="テキスト ボックス 21">
            <a:extLst>
              <a:ext uri="{FF2B5EF4-FFF2-40B4-BE49-F238E27FC236}">
                <a16:creationId xmlns:a16="http://schemas.microsoft.com/office/drawing/2014/main" id="{837EED29-729F-4896-9C76-2AD722632E32}"/>
              </a:ext>
            </a:extLst>
          </p:cNvPr>
          <p:cNvSpPr txBox="1"/>
          <p:nvPr/>
        </p:nvSpPr>
        <p:spPr>
          <a:xfrm>
            <a:off x="206783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pic>
        <p:nvPicPr>
          <p:cNvPr id="9" name="図 8">
            <a:extLst>
              <a:ext uri="{FF2B5EF4-FFF2-40B4-BE49-F238E27FC236}">
                <a16:creationId xmlns:a16="http://schemas.microsoft.com/office/drawing/2014/main" id="{6818E2E9-1105-6737-EEBC-F3D0AA403BC7}"/>
              </a:ext>
            </a:extLst>
          </p:cNvPr>
          <p:cNvPicPr>
            <a:picLocks noChangeAspect="1"/>
          </p:cNvPicPr>
          <p:nvPr/>
        </p:nvPicPr>
        <p:blipFill>
          <a:blip r:embed="rId6"/>
          <a:stretch>
            <a:fillRect/>
          </a:stretch>
        </p:blipFill>
        <p:spPr>
          <a:xfrm>
            <a:off x="1911718" y="2436486"/>
            <a:ext cx="1382400" cy="1036800"/>
          </a:xfrm>
          <a:prstGeom prst="rect">
            <a:avLst/>
          </a:prstGeom>
        </p:spPr>
      </p:pic>
      <p:sp>
        <p:nvSpPr>
          <p:cNvPr id="10" name="正方形/長方形 9">
            <a:extLst>
              <a:ext uri="{FF2B5EF4-FFF2-40B4-BE49-F238E27FC236}">
                <a16:creationId xmlns:a16="http://schemas.microsoft.com/office/drawing/2014/main" id="{40C7DECB-2A92-9E94-265A-0577A3591AB6}"/>
              </a:ext>
            </a:extLst>
          </p:cNvPr>
          <p:cNvSpPr/>
          <p:nvPr/>
        </p:nvSpPr>
        <p:spPr>
          <a:xfrm>
            <a:off x="2153226" y="2414979"/>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21" name="下矢印 20"/>
          <p:cNvSpPr/>
          <p:nvPr/>
        </p:nvSpPr>
        <p:spPr>
          <a:xfrm rot="16200000">
            <a:off x="5813472" y="4032554"/>
            <a:ext cx="415247" cy="403966"/>
          </a:xfrm>
          <a:prstGeom prst="downArrow">
            <a:avLst/>
          </a:prstGeom>
          <a:solidFill>
            <a:srgbClr val="FF0000"/>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F72EE7A1-5E9E-032D-DF05-36C8D3580DAC}"/>
              </a:ext>
            </a:extLst>
          </p:cNvPr>
          <p:cNvPicPr>
            <a:picLocks noChangeAspect="1"/>
          </p:cNvPicPr>
          <p:nvPr/>
        </p:nvPicPr>
        <p:blipFill>
          <a:blip r:embed="rId6"/>
          <a:stretch>
            <a:fillRect/>
          </a:stretch>
        </p:blipFill>
        <p:spPr>
          <a:xfrm>
            <a:off x="5031051" y="4408973"/>
            <a:ext cx="1382400" cy="1036800"/>
          </a:xfrm>
          <a:prstGeom prst="rect">
            <a:avLst/>
          </a:prstGeom>
        </p:spPr>
      </p:pic>
      <p:sp>
        <p:nvSpPr>
          <p:cNvPr id="31" name="正方形/長方形 30">
            <a:extLst>
              <a:ext uri="{FF2B5EF4-FFF2-40B4-BE49-F238E27FC236}">
                <a16:creationId xmlns:a16="http://schemas.microsoft.com/office/drawing/2014/main" id="{9D9BB7EC-F309-28EB-46C7-CF62F819B213}"/>
              </a:ext>
            </a:extLst>
          </p:cNvPr>
          <p:cNvSpPr/>
          <p:nvPr/>
        </p:nvSpPr>
        <p:spPr>
          <a:xfrm>
            <a:off x="4644377" y="4458765"/>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34" name="Rectangle 11">
            <a:extLst>
              <a:ext uri="{FF2B5EF4-FFF2-40B4-BE49-F238E27FC236}">
                <a16:creationId xmlns:a16="http://schemas.microsoft.com/office/drawing/2014/main" id="{58F04227-F4C0-110C-F653-77E22F94C875}"/>
              </a:ext>
            </a:extLst>
          </p:cNvPr>
          <p:cNvSpPr/>
          <p:nvPr/>
        </p:nvSpPr>
        <p:spPr>
          <a:xfrm>
            <a:off x="6816667" y="5831053"/>
            <a:ext cx="714433" cy="27515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図 34">
            <a:extLst>
              <a:ext uri="{FF2B5EF4-FFF2-40B4-BE49-F238E27FC236}">
                <a16:creationId xmlns:a16="http://schemas.microsoft.com/office/drawing/2014/main" id="{41C0E466-43C3-2F4A-8DF0-0C8D3AE6DBAA}"/>
              </a:ext>
            </a:extLst>
          </p:cNvPr>
          <p:cNvPicPr>
            <a:picLocks noChangeAspect="1"/>
          </p:cNvPicPr>
          <p:nvPr/>
        </p:nvPicPr>
        <p:blipFill>
          <a:blip r:embed="rId6"/>
          <a:stretch>
            <a:fillRect/>
          </a:stretch>
        </p:blipFill>
        <p:spPr>
          <a:xfrm>
            <a:off x="7017539" y="5744856"/>
            <a:ext cx="1382400" cy="1036800"/>
          </a:xfrm>
          <a:prstGeom prst="rect">
            <a:avLst/>
          </a:prstGeom>
        </p:spPr>
      </p:pic>
      <p:sp>
        <p:nvSpPr>
          <p:cNvPr id="36" name="正方形/長方形 35">
            <a:extLst>
              <a:ext uri="{FF2B5EF4-FFF2-40B4-BE49-F238E27FC236}">
                <a16:creationId xmlns:a16="http://schemas.microsoft.com/office/drawing/2014/main" id="{AFBDB699-DA5C-8059-A99F-C34D0425CDBD}"/>
              </a:ext>
            </a:extLst>
          </p:cNvPr>
          <p:cNvSpPr/>
          <p:nvPr/>
        </p:nvSpPr>
        <p:spPr>
          <a:xfrm>
            <a:off x="7315763" y="5783965"/>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40" name="テキスト ボックス 39">
            <a:extLst>
              <a:ext uri="{FF2B5EF4-FFF2-40B4-BE49-F238E27FC236}">
                <a16:creationId xmlns:a16="http://schemas.microsoft.com/office/drawing/2014/main" id="{B5B43A9E-D69F-B87F-CAEC-B6AC43AE1C36}"/>
              </a:ext>
            </a:extLst>
          </p:cNvPr>
          <p:cNvSpPr txBox="1"/>
          <p:nvPr/>
        </p:nvSpPr>
        <p:spPr>
          <a:xfrm>
            <a:off x="1030764" y="1316352"/>
            <a:ext cx="2506084" cy="307777"/>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sp>
        <p:nvSpPr>
          <p:cNvPr id="41" name="テキスト ボックス 40">
            <a:extLst>
              <a:ext uri="{FF2B5EF4-FFF2-40B4-BE49-F238E27FC236}">
                <a16:creationId xmlns:a16="http://schemas.microsoft.com/office/drawing/2014/main" id="{583D452E-ED36-6013-FA2B-EC9F92CACD1E}"/>
              </a:ext>
            </a:extLst>
          </p:cNvPr>
          <p:cNvSpPr txBox="1"/>
          <p:nvPr/>
        </p:nvSpPr>
        <p:spPr>
          <a:xfrm>
            <a:off x="5546450" y="1338619"/>
            <a:ext cx="2142223" cy="276999"/>
          </a:xfrm>
          <a:prstGeom prst="rect">
            <a:avLst/>
          </a:prstGeom>
          <a:noFill/>
        </p:spPr>
        <p:txBody>
          <a:bodyPr wrap="square" rtlCol="0">
            <a:spAutoFit/>
          </a:bodyPr>
          <a:lstStyle/>
          <a:p>
            <a:r>
              <a:rPr lang="ja-JP" altLang="en-US" sz="1200" dirty="0">
                <a:latin typeface="+mn-ea"/>
              </a:rPr>
              <a:t>　　じぶん　  　いえ　　 さが</a:t>
            </a:r>
            <a:endParaRPr kumimoji="1" lang="ja-JP" altLang="en-US" sz="1200" dirty="0">
              <a:latin typeface="+mn-ea"/>
            </a:endParaRPr>
          </a:p>
        </p:txBody>
      </p:sp>
      <p:sp>
        <p:nvSpPr>
          <p:cNvPr id="42" name="正方形/長方形 41">
            <a:extLst>
              <a:ext uri="{FF2B5EF4-FFF2-40B4-BE49-F238E27FC236}">
                <a16:creationId xmlns:a16="http://schemas.microsoft.com/office/drawing/2014/main" id="{8857E140-0AF0-F1FD-B7E0-98F7AA97D714}"/>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43" name="正方形/長方形 42">
            <a:extLst>
              <a:ext uri="{FF2B5EF4-FFF2-40B4-BE49-F238E27FC236}">
                <a16:creationId xmlns:a16="http://schemas.microsoft.com/office/drawing/2014/main" id="{7A652B76-C95B-DBD7-5CC1-ACC96167DDA9}"/>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46" name="テキスト ボックス 45">
            <a:extLst>
              <a:ext uri="{FF2B5EF4-FFF2-40B4-BE49-F238E27FC236}">
                <a16:creationId xmlns:a16="http://schemas.microsoft.com/office/drawing/2014/main" id="{81C7BB37-A2EB-FDE3-750C-03D08E4FAA62}"/>
              </a:ext>
            </a:extLst>
          </p:cNvPr>
          <p:cNvSpPr txBox="1"/>
          <p:nvPr/>
        </p:nvSpPr>
        <p:spPr>
          <a:xfrm>
            <a:off x="5004359" y="52235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47" name="四角形: 角を丸くする 46">
            <a:extLst>
              <a:ext uri="{FF2B5EF4-FFF2-40B4-BE49-F238E27FC236}">
                <a16:creationId xmlns:a16="http://schemas.microsoft.com/office/drawing/2014/main" id="{F3A7565C-8F96-1C8C-519E-5DBE7807E824}"/>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48" name="テキスト ボックス 47">
            <a:extLst>
              <a:ext uri="{FF2B5EF4-FFF2-40B4-BE49-F238E27FC236}">
                <a16:creationId xmlns:a16="http://schemas.microsoft.com/office/drawing/2014/main" id="{433E7075-355A-1F6D-8A92-3B56C92339BC}"/>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sp>
        <p:nvSpPr>
          <p:cNvPr id="6" name="テキスト ボックス 5">
            <a:extLst>
              <a:ext uri="{FF2B5EF4-FFF2-40B4-BE49-F238E27FC236}">
                <a16:creationId xmlns:a16="http://schemas.microsoft.com/office/drawing/2014/main" id="{6391CAF6-C957-8436-2453-EB2EEC0507AA}"/>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50E90B9-2779-055A-CE25-EB9E37C3CD95}"/>
              </a:ext>
            </a:extLst>
          </p:cNvPr>
          <p:cNvSpPr txBox="1"/>
          <p:nvPr/>
        </p:nvSpPr>
        <p:spPr>
          <a:xfrm>
            <a:off x="6505164" y="4339324"/>
            <a:ext cx="2198998" cy="492443"/>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lang="ja-JP" altLang="en-US" sz="900" dirty="0">
                <a:solidFill>
                  <a:schemeClr val="bg1"/>
                </a:solidFill>
                <a:latin typeface="UD デジタル 教科書体 NP-B" panose="02020700000000000000" pitchFamily="18" charset="-128"/>
                <a:ea typeface="UD デジタル 教科書体 NP-B" panose="02020700000000000000" pitchFamily="18" charset="-128"/>
              </a:rPr>
              <a:t>　　　</a:t>
            </a:r>
            <a:r>
              <a:rPr lang="ja-JP" altLang="en-US" sz="1000" dirty="0">
                <a:solidFill>
                  <a:schemeClr val="bg1"/>
                </a:solidFill>
                <a:latin typeface="UD デジタル 教科書体 NP-B" panose="02020700000000000000" pitchFamily="18" charset="-128"/>
                <a:ea typeface="UD デジタル 教科書体 NP-B" panose="02020700000000000000" pitchFamily="18" charset="-128"/>
              </a:rPr>
              <a:t>　</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お</a:t>
            </a:r>
            <a:br>
              <a:rPr kumimoji="1" lang="en-US" altLang="ja-JP" dirty="0">
                <a:latin typeface="UD デジタル 教科書体 NP-B" panose="02020700000000000000" pitchFamily="18" charset="-128"/>
                <a:ea typeface="UD デジタル 教科書体 NP-B" panose="02020700000000000000" pitchFamily="18" charset="-128"/>
              </a:rPr>
            </a:b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③「</a:t>
            </a:r>
            <a:r>
              <a:rPr lang="en-US" altLang="ja-JP" sz="1600" dirty="0">
                <a:solidFill>
                  <a:srgbClr val="FF0000"/>
                </a:solidFill>
                <a:latin typeface="UD デジタル 教科書体 NP-B" panose="02020700000000000000" pitchFamily="18" charset="-128"/>
                <a:ea typeface="UD デジタル 教科書体 NP-B" panose="02020700000000000000" pitchFamily="18" charset="-128"/>
              </a:rPr>
              <a:t>OK</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」を押します</a:t>
            </a:r>
            <a:endParaRPr kumimoji="1" lang="ja-JP" altLang="en-US" sz="800" dirty="0">
              <a:solidFill>
                <a:srgbClr val="FF0000"/>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175077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図 47" descr="マップ&#10;&#10;自動的に生成された説明">
            <a:extLst>
              <a:ext uri="{FF2B5EF4-FFF2-40B4-BE49-F238E27FC236}">
                <a16:creationId xmlns:a16="http://schemas.microsoft.com/office/drawing/2014/main" id="{13DE776B-61AC-DE8C-292F-EE26A9911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7" b="13778"/>
          <a:stretch/>
        </p:blipFill>
        <p:spPr>
          <a:xfrm>
            <a:off x="3214852" y="2034794"/>
            <a:ext cx="2782993" cy="4500000"/>
          </a:xfrm>
          <a:prstGeom prst="rect">
            <a:avLst/>
          </a:prstGeom>
          <a:ln w="57150">
            <a:solidFill>
              <a:schemeClr val="tx1">
                <a:lumMod val="50000"/>
                <a:lumOff val="50000"/>
              </a:schemeClr>
            </a:solidFill>
          </a:ln>
        </p:spPr>
      </p:pic>
      <p:pic>
        <p:nvPicPr>
          <p:cNvPr id="4" name="図 3" descr="マップ&#10;&#10;自動的に生成された説明">
            <a:extLst>
              <a:ext uri="{FF2B5EF4-FFF2-40B4-BE49-F238E27FC236}">
                <a16:creationId xmlns:a16="http://schemas.microsoft.com/office/drawing/2014/main" id="{AEEE1353-F578-67C6-3D59-A609CCFE930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667" b="13778"/>
          <a:stretch/>
        </p:blipFill>
        <p:spPr>
          <a:xfrm>
            <a:off x="257852" y="2034449"/>
            <a:ext cx="2782993" cy="450000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7086600" y="6499457"/>
            <a:ext cx="2057400" cy="365125"/>
          </a:xfrm>
        </p:spPr>
        <p:txBody>
          <a:bodyPr/>
          <a:lstStyle/>
          <a:p>
            <a:fld id="{CECB8414-8A24-438C-A4D2-8AA3D970D36A}" type="slidenum">
              <a:rPr lang="ja-JP" altLang="en-US" smtClean="0"/>
              <a:pPr/>
              <a:t>23</a:t>
            </a:fld>
            <a:endParaRPr lang="ja-JP" altLang="en-US" dirty="0"/>
          </a:p>
        </p:txBody>
      </p:sp>
      <p:sp>
        <p:nvSpPr>
          <p:cNvPr id="23" name="タイトル 1"/>
          <p:cNvSpPr txBox="1">
            <a:spLocks/>
          </p:cNvSpPr>
          <p:nvPr/>
        </p:nvSpPr>
        <p:spPr>
          <a:xfrm>
            <a:off x="143148" y="1623735"/>
            <a:ext cx="9000851" cy="40579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a:t>
            </a:r>
            <a:r>
              <a:rPr lang="ja-JP" altLang="en-US" sz="2000" b="1" u="sng" dirty="0">
                <a:solidFill>
                  <a:srgbClr val="002060"/>
                </a:solidFill>
                <a:latin typeface="游ゴシック" panose="020B0400000000000000" pitchFamily="50" charset="-128"/>
                <a:ea typeface="游ゴシック" panose="020B0400000000000000" pitchFamily="50" charset="-128"/>
              </a:rPr>
              <a:t>水が来る高さ</a:t>
            </a:r>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を調べる</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8" name="テキスト ボックス 27">
            <a:extLst>
              <a:ext uri="{FF2B5EF4-FFF2-40B4-BE49-F238E27FC236}">
                <a16:creationId xmlns:a16="http://schemas.microsoft.com/office/drawing/2014/main" id="{5779727D-6EF3-4C2E-AC30-85D3FE46D17D}"/>
              </a:ext>
            </a:extLst>
          </p:cNvPr>
          <p:cNvSpPr txBox="1"/>
          <p:nvPr/>
        </p:nvSpPr>
        <p:spPr>
          <a:xfrm>
            <a:off x="281827" y="3576381"/>
            <a:ext cx="2592224" cy="892552"/>
          </a:xfrm>
          <a:prstGeom prst="rect">
            <a:avLst/>
          </a:prstGeom>
          <a:solidFill>
            <a:schemeClr val="bg1"/>
          </a:solidFill>
          <a:ln>
            <a:solidFill>
              <a:schemeClr val="tx1">
                <a:lumMod val="50000"/>
                <a:lumOff val="50000"/>
              </a:schemeClr>
            </a:solidFill>
          </a:ln>
        </p:spPr>
        <p:txBody>
          <a:bodyPr wrap="square" rtlCol="0">
            <a:spAutoFit/>
          </a:bodyPr>
          <a:lstStyle/>
          <a:p>
            <a:r>
              <a:rPr kumimoji="1" lang="ja-JP" altLang="en-US" sz="8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　  ひなんじょ　 </a:t>
            </a:r>
            <a:r>
              <a:rPr kumimoji="1" lang="ja-JP" altLang="en-US" sz="800" dirty="0">
                <a:latin typeface="UD デジタル 教科書体 NP-B" panose="02020700000000000000" pitchFamily="18" charset="-128"/>
                <a:ea typeface="UD デジタル 教科書体 NP-B" panose="02020700000000000000" pitchFamily="18" charset="-128"/>
              </a:rPr>
              <a:t>で</a:t>
            </a:r>
            <a:br>
              <a:rPr kumimoji="1" lang="en-US" altLang="ja-JP" sz="1400" dirty="0">
                <a:latin typeface="UD デジタル 教科書体 NP-B" panose="02020700000000000000" pitchFamily="18" charset="-128"/>
                <a:ea typeface="UD デジタル 教科書体 NP-B" panose="02020700000000000000" pitchFamily="18" charset="-128"/>
              </a:rPr>
            </a:br>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①</a:t>
            </a:r>
            <a:r>
              <a:rPr kumimoji="1" lang="ja-JP" altLang="en-US" sz="1200" dirty="0">
                <a:solidFill>
                  <a:schemeClr val="accent6">
                    <a:lumMod val="50000"/>
                  </a:schemeClr>
                </a:solidFill>
                <a:latin typeface="UD デジタル 教科書体 NP-B" panose="02020700000000000000" pitchFamily="18" charset="-128"/>
                <a:ea typeface="UD デジタル 教科書体 NP-B" panose="02020700000000000000" pitchFamily="18" charset="-128"/>
              </a:rPr>
              <a:t>避難所</a:t>
            </a:r>
            <a:r>
              <a:rPr kumimoji="1" lang="ja-JP" altLang="en-US" sz="1200" dirty="0">
                <a:latin typeface="UD デジタル 教科書体 NP-B" panose="02020700000000000000" pitchFamily="18" charset="-128"/>
                <a:ea typeface="UD デジタル 教科書体 NP-B" panose="02020700000000000000" pitchFamily="18" charset="-128"/>
              </a:rPr>
              <a:t>が出てきたら、</a:t>
            </a:r>
            <a:endParaRPr kumimoji="1" lang="en-US" altLang="ja-JP" sz="1200" dirty="0">
              <a:latin typeface="UD デジタル 教科書体 NP-B" panose="02020700000000000000" pitchFamily="18" charset="-128"/>
              <a:ea typeface="UD デジタル 教科書体 NP-B" panose="02020700000000000000" pitchFamily="18" charset="-128"/>
            </a:endParaRPr>
          </a:p>
          <a:p>
            <a:r>
              <a:rPr lang="ja-JP" altLang="en-US" sz="800" dirty="0">
                <a:solidFill>
                  <a:srgbClr val="FF0000"/>
                </a:solidFill>
                <a:latin typeface="UD デジタル 教科書体 NP-B" panose="02020700000000000000" pitchFamily="18" charset="-128"/>
                <a:ea typeface="UD デジタル 教科書体 NP-B" panose="02020700000000000000" pitchFamily="18" charset="-128"/>
              </a:rPr>
              <a:t>　　　　　 　　いえ　さが</a:t>
            </a:r>
            <a:endParaRPr kumimoji="1" lang="en-US" altLang="ja-JP" sz="8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400" u="sng" dirty="0">
                <a:solidFill>
                  <a:srgbClr val="FF0000"/>
                </a:solidFill>
                <a:latin typeface="UD デジタル 教科書体 NP-B" panose="02020700000000000000" pitchFamily="18" charset="-128"/>
                <a:ea typeface="UD デジタル 教科書体 NP-B" panose="02020700000000000000" pitchFamily="18" charset="-128"/>
              </a:rPr>
              <a:t>あなたの家を探してください</a:t>
            </a:r>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endParaRPr lang="en-US" altLang="ja-JP" sz="8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29" name="テキスト ボックス 28">
            <a:extLst>
              <a:ext uri="{FF2B5EF4-FFF2-40B4-BE49-F238E27FC236}">
                <a16:creationId xmlns:a16="http://schemas.microsoft.com/office/drawing/2014/main" id="{BAE7BA39-1C87-41BD-BDC7-059F98976F16}"/>
              </a:ext>
            </a:extLst>
          </p:cNvPr>
          <p:cNvSpPr txBox="1"/>
          <p:nvPr/>
        </p:nvSpPr>
        <p:spPr>
          <a:xfrm>
            <a:off x="3154265" y="3147280"/>
            <a:ext cx="2735206" cy="923330"/>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10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いえ　　</a:t>
            </a:r>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み</a:t>
            </a:r>
            <a:endParaRPr kumimoji="1" lang="en-US" altLang="ja-JP" sz="1000" dirty="0">
              <a:latin typeface="UD デジタル 教科書体 NP-B" panose="02020700000000000000" pitchFamily="18" charset="-128"/>
              <a:ea typeface="UD デジタル 教科書体 NP-B" panose="02020700000000000000" pitchFamily="18" charset="-128"/>
            </a:endParaRPr>
          </a:p>
          <a:p>
            <a:r>
              <a:rPr kumimoji="1" lang="ja-JP" altLang="en-US" dirty="0">
                <a:solidFill>
                  <a:srgbClr val="FF0000"/>
                </a:solidFill>
                <a:latin typeface="UD デジタル 教科書体 NP-B" panose="02020700000000000000" pitchFamily="18" charset="-128"/>
                <a:ea typeface="UD デジタル 教科書体 NP-B" panose="02020700000000000000" pitchFamily="18" charset="-128"/>
              </a:rPr>
              <a:t>②</a:t>
            </a:r>
            <a:r>
              <a:rPr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あなたの家を見つけたら、</a:t>
            </a:r>
            <a:endPar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0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lang="en-US" altLang="ja-JP" sz="10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600" dirty="0">
                <a:solidFill>
                  <a:srgbClr val="FF0000"/>
                </a:solidFill>
                <a:latin typeface="UD デジタル 教科書体 NP-B" panose="02020700000000000000" pitchFamily="18" charset="-128"/>
                <a:ea typeface="UD デジタル 教科書体 NP-B" panose="02020700000000000000" pitchFamily="18" charset="-128"/>
              </a:rPr>
              <a:t>そこをタップしてください</a:t>
            </a:r>
            <a:endParaRPr kumimoji="1" lang="en-US" altLang="ja-JP"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18" name="テキスト ボックス 17">
            <a:extLst>
              <a:ext uri="{FF2B5EF4-FFF2-40B4-BE49-F238E27FC236}">
                <a16:creationId xmlns:a16="http://schemas.microsoft.com/office/drawing/2014/main" id="{6031D94C-0F8F-4C15-A36D-0282C5BB6E14}"/>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9" name="テキスト ボックス 18">
            <a:extLst>
              <a:ext uri="{FF2B5EF4-FFF2-40B4-BE49-F238E27FC236}">
                <a16:creationId xmlns:a16="http://schemas.microsoft.com/office/drawing/2014/main" id="{8B978043-C01F-41F2-B76D-E9744C062CC8}"/>
              </a:ext>
            </a:extLst>
          </p:cNvPr>
          <p:cNvSpPr txBox="1"/>
          <p:nvPr/>
        </p:nvSpPr>
        <p:spPr>
          <a:xfrm>
            <a:off x="4141274" y="1394549"/>
            <a:ext cx="1090470" cy="156359"/>
          </a:xfrm>
          <a:prstGeom prst="rect">
            <a:avLst/>
          </a:prstGeom>
          <a:noFill/>
        </p:spPr>
        <p:txBody>
          <a:bodyPr wrap="square" rtlCol="0">
            <a:spAutoFit/>
          </a:bodyPr>
          <a:lstStyle/>
          <a:p>
            <a:pPr algn="ctr"/>
            <a:r>
              <a:rPr lang="ja-JP" altLang="en-US" sz="1200" dirty="0">
                <a:solidFill>
                  <a:srgbClr val="002060"/>
                </a:solidFill>
                <a:latin typeface="+mn-ea"/>
              </a:rPr>
              <a:t>つか　かた</a:t>
            </a:r>
            <a:endParaRPr kumimoji="1" lang="ja-JP" altLang="en-US" sz="1200" dirty="0">
              <a:solidFill>
                <a:srgbClr val="002060"/>
              </a:solidFill>
              <a:latin typeface="+mn-ea"/>
            </a:endParaRPr>
          </a:p>
        </p:txBody>
      </p:sp>
      <p:sp>
        <p:nvSpPr>
          <p:cNvPr id="22" name="テキスト ボックス 21">
            <a:extLst>
              <a:ext uri="{FF2B5EF4-FFF2-40B4-BE49-F238E27FC236}">
                <a16:creationId xmlns:a16="http://schemas.microsoft.com/office/drawing/2014/main" id="{837EED29-729F-4896-9C76-2AD722632E32}"/>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pic>
        <p:nvPicPr>
          <p:cNvPr id="30" name="図 29">
            <a:extLst>
              <a:ext uri="{FF2B5EF4-FFF2-40B4-BE49-F238E27FC236}">
                <a16:creationId xmlns:a16="http://schemas.microsoft.com/office/drawing/2014/main" id="{F72EE7A1-5E9E-032D-DF05-36C8D3580DAC}"/>
              </a:ext>
            </a:extLst>
          </p:cNvPr>
          <p:cNvPicPr>
            <a:picLocks noChangeAspect="1"/>
          </p:cNvPicPr>
          <p:nvPr/>
        </p:nvPicPr>
        <p:blipFill>
          <a:blip r:embed="rId4"/>
          <a:stretch>
            <a:fillRect/>
          </a:stretch>
        </p:blipFill>
        <p:spPr>
          <a:xfrm>
            <a:off x="4225535" y="4357716"/>
            <a:ext cx="1382400" cy="1036800"/>
          </a:xfrm>
          <a:prstGeom prst="rect">
            <a:avLst/>
          </a:prstGeom>
        </p:spPr>
      </p:pic>
      <p:sp>
        <p:nvSpPr>
          <p:cNvPr id="31" name="正方形/長方形 30">
            <a:extLst>
              <a:ext uri="{FF2B5EF4-FFF2-40B4-BE49-F238E27FC236}">
                <a16:creationId xmlns:a16="http://schemas.microsoft.com/office/drawing/2014/main" id="{9D9BB7EC-F309-28EB-46C7-CF62F819B213}"/>
              </a:ext>
            </a:extLst>
          </p:cNvPr>
          <p:cNvSpPr/>
          <p:nvPr/>
        </p:nvSpPr>
        <p:spPr>
          <a:xfrm>
            <a:off x="4430236" y="4253301"/>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6" name="楕円 5">
            <a:extLst>
              <a:ext uri="{FF2B5EF4-FFF2-40B4-BE49-F238E27FC236}">
                <a16:creationId xmlns:a16="http://schemas.microsoft.com/office/drawing/2014/main" id="{EA55DB79-9B0E-1D9E-BF41-BA7896F2A37B}"/>
              </a:ext>
            </a:extLst>
          </p:cNvPr>
          <p:cNvSpPr/>
          <p:nvPr/>
        </p:nvSpPr>
        <p:spPr>
          <a:xfrm>
            <a:off x="625108" y="4890926"/>
            <a:ext cx="696477" cy="74787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EDEA7E1-A64E-A243-2A51-69AF52472B88}"/>
              </a:ext>
            </a:extLst>
          </p:cNvPr>
          <p:cNvSpPr/>
          <p:nvPr/>
        </p:nvSpPr>
        <p:spPr>
          <a:xfrm>
            <a:off x="1009234" y="5066744"/>
            <a:ext cx="1443679" cy="523220"/>
          </a:xfrm>
          <a:prstGeom prst="rect">
            <a:avLst/>
          </a:prstGeom>
          <a:noFill/>
        </p:spPr>
        <p:txBody>
          <a:bodyPr wrap="square" lIns="91440" tIns="45720" rIns="91440" bIns="45720">
            <a:spAutoFit/>
          </a:bodyPr>
          <a:lstStyle/>
          <a:p>
            <a:pPr algn="ctr"/>
            <a:r>
              <a:rPr lang="ja-JP" altLang="en-US" sz="1400" b="1"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rPr>
              <a:t>避難所</a:t>
            </a:r>
            <a:endParaRPr lang="en-US" altLang="ja-JP" sz="1400" b="1"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endParaRPr>
          </a:p>
          <a:p>
            <a:pPr algn="ctr"/>
            <a:r>
              <a:rPr lang="en-US" altLang="ja-JP" sz="1400" b="1"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rPr>
              <a:t>(</a:t>
            </a:r>
            <a:r>
              <a:rPr lang="ja-JP" altLang="en-US" sz="1400" b="1"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rPr>
              <a:t>にげるところ</a:t>
            </a:r>
            <a:r>
              <a:rPr lang="en-US" altLang="ja-JP" sz="1400" b="1"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rPr>
              <a:t>)</a:t>
            </a:r>
            <a:endParaRPr lang="ja-JP" altLang="en-US" sz="1400" b="1" cap="none" spc="0" dirty="0">
              <a:ln w="9525" cmpd="sng">
                <a:solidFill>
                  <a:schemeClr val="bg1"/>
                </a:solidFill>
                <a:prstDash val="solid"/>
              </a:ln>
              <a:solidFill>
                <a:srgbClr val="2B6F4F"/>
              </a:solidFill>
              <a:effectLst>
                <a:glow rad="63500">
                  <a:schemeClr val="accent3">
                    <a:satMod val="175000"/>
                    <a:alpha val="40000"/>
                  </a:schemeClr>
                </a:glow>
              </a:effectLst>
              <a:latin typeface="HGｺﾞｼｯｸE" panose="020B0909000000000000" pitchFamily="49" charset="-128"/>
              <a:ea typeface="HGｺﾞｼｯｸE" panose="020B0909000000000000" pitchFamily="49" charset="-128"/>
            </a:endParaRPr>
          </a:p>
        </p:txBody>
      </p:sp>
      <p:sp>
        <p:nvSpPr>
          <p:cNvPr id="12" name="テキスト ボックス 11">
            <a:extLst>
              <a:ext uri="{FF2B5EF4-FFF2-40B4-BE49-F238E27FC236}">
                <a16:creationId xmlns:a16="http://schemas.microsoft.com/office/drawing/2014/main" id="{F93D40D8-610E-E19E-2E0F-55A7FAE89FF8}"/>
              </a:ext>
            </a:extLst>
          </p:cNvPr>
          <p:cNvSpPr txBox="1"/>
          <p:nvPr/>
        </p:nvSpPr>
        <p:spPr>
          <a:xfrm>
            <a:off x="1030764" y="1371891"/>
            <a:ext cx="2506084" cy="173732"/>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sp>
        <p:nvSpPr>
          <p:cNvPr id="13" name="タイトル 1">
            <a:extLst>
              <a:ext uri="{FF2B5EF4-FFF2-40B4-BE49-F238E27FC236}">
                <a16:creationId xmlns:a16="http://schemas.microsoft.com/office/drawing/2014/main" id="{DF11B077-0E5F-1520-979C-F6B8DD51749B}"/>
              </a:ext>
            </a:extLst>
          </p:cNvPr>
          <p:cNvSpPr txBox="1">
            <a:spLocks/>
          </p:cNvSpPr>
          <p:nvPr/>
        </p:nvSpPr>
        <p:spPr>
          <a:xfrm>
            <a:off x="0" y="-1"/>
            <a:ext cx="9144000" cy="1308325"/>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sp>
        <p:nvSpPr>
          <p:cNvPr id="15" name="テキスト ボックス 14">
            <a:extLst>
              <a:ext uri="{FF2B5EF4-FFF2-40B4-BE49-F238E27FC236}">
                <a16:creationId xmlns:a16="http://schemas.microsoft.com/office/drawing/2014/main" id="{4E865638-94D3-B41C-33A5-6C948CD44B09}"/>
              </a:ext>
            </a:extLst>
          </p:cNvPr>
          <p:cNvSpPr txBox="1"/>
          <p:nvPr/>
        </p:nvSpPr>
        <p:spPr>
          <a:xfrm>
            <a:off x="80731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6" name="テキスト ボックス 15">
            <a:extLst>
              <a:ext uri="{FF2B5EF4-FFF2-40B4-BE49-F238E27FC236}">
                <a16:creationId xmlns:a16="http://schemas.microsoft.com/office/drawing/2014/main" id="{3BA4BAE9-DDD0-062D-1E78-161FACB5DCF1}"/>
              </a:ext>
            </a:extLst>
          </p:cNvPr>
          <p:cNvSpPr txBox="1"/>
          <p:nvPr/>
        </p:nvSpPr>
        <p:spPr>
          <a:xfrm>
            <a:off x="206783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2" name="正方形/長方形 31">
            <a:extLst>
              <a:ext uri="{FF2B5EF4-FFF2-40B4-BE49-F238E27FC236}">
                <a16:creationId xmlns:a16="http://schemas.microsoft.com/office/drawing/2014/main" id="{DABE6ECF-C62C-B3B8-0D55-469B3B4BC3C6}"/>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37" name="正方形/長方形 36">
            <a:extLst>
              <a:ext uri="{FF2B5EF4-FFF2-40B4-BE49-F238E27FC236}">
                <a16:creationId xmlns:a16="http://schemas.microsoft.com/office/drawing/2014/main" id="{AFC0C6BD-2D1B-D786-C58D-18A334A6377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D82E76DF-F479-E8E8-00D1-30024D9846B7}"/>
              </a:ext>
            </a:extLst>
          </p:cNvPr>
          <p:cNvSpPr txBox="1"/>
          <p:nvPr/>
        </p:nvSpPr>
        <p:spPr>
          <a:xfrm>
            <a:off x="5004359" y="52235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39" name="テキスト ボックス 38">
            <a:extLst>
              <a:ext uri="{FF2B5EF4-FFF2-40B4-BE49-F238E27FC236}">
                <a16:creationId xmlns:a16="http://schemas.microsoft.com/office/drawing/2014/main" id="{D14AA00C-9905-30DA-F5ED-EEC0AB6CD6D8}"/>
              </a:ext>
            </a:extLst>
          </p:cNvPr>
          <p:cNvSpPr txBox="1"/>
          <p:nvPr/>
        </p:nvSpPr>
        <p:spPr>
          <a:xfrm>
            <a:off x="5660842" y="1419202"/>
            <a:ext cx="2345474" cy="157053"/>
          </a:xfrm>
          <a:prstGeom prst="rect">
            <a:avLst/>
          </a:prstGeom>
          <a:noFill/>
        </p:spPr>
        <p:txBody>
          <a:bodyPr wrap="square" rtlCol="0">
            <a:spAutoFit/>
          </a:bodyPr>
          <a:lstStyle/>
          <a:p>
            <a:r>
              <a:rPr lang="ja-JP" altLang="en-US" sz="1200" dirty="0">
                <a:solidFill>
                  <a:srgbClr val="002060"/>
                </a:solidFill>
                <a:latin typeface="+mn-ea"/>
              </a:rPr>
              <a:t>　みず　　 く　　　 たか　 　　　</a:t>
            </a:r>
            <a:r>
              <a:rPr lang="ja-JP" altLang="en-US" sz="1200" dirty="0">
                <a:solidFill>
                  <a:schemeClr val="tx1">
                    <a:lumMod val="65000"/>
                    <a:lumOff val="35000"/>
                  </a:schemeClr>
                </a:solidFill>
                <a:latin typeface="+mn-ea"/>
              </a:rPr>
              <a:t>しら</a:t>
            </a:r>
            <a:endParaRPr kumimoji="1" lang="ja-JP" altLang="en-US" sz="1200" dirty="0">
              <a:solidFill>
                <a:schemeClr val="tx1">
                  <a:lumMod val="65000"/>
                  <a:lumOff val="35000"/>
                </a:schemeClr>
              </a:solidFill>
              <a:latin typeface="+mn-ea"/>
            </a:endParaRPr>
          </a:p>
        </p:txBody>
      </p:sp>
      <p:pic>
        <p:nvPicPr>
          <p:cNvPr id="45" name="図 44" descr="ダイアグラム&#10;&#10;自動的に生成された説明">
            <a:extLst>
              <a:ext uri="{FF2B5EF4-FFF2-40B4-BE49-F238E27FC236}">
                <a16:creationId xmlns:a16="http://schemas.microsoft.com/office/drawing/2014/main" id="{23B86BCA-4C6D-CD70-93BD-E75C307C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18" b="14264"/>
          <a:stretch/>
        </p:blipFill>
        <p:spPr>
          <a:xfrm>
            <a:off x="6146867" y="2023621"/>
            <a:ext cx="2782992" cy="4500000"/>
          </a:xfrm>
          <a:prstGeom prst="rect">
            <a:avLst/>
          </a:prstGeom>
          <a:ln w="57150">
            <a:solidFill>
              <a:schemeClr val="tx1">
                <a:lumMod val="50000"/>
                <a:lumOff val="50000"/>
              </a:schemeClr>
            </a:solidFill>
          </a:ln>
        </p:spPr>
      </p:pic>
      <p:sp>
        <p:nvSpPr>
          <p:cNvPr id="21" name="下矢印 20"/>
          <p:cNvSpPr/>
          <p:nvPr/>
        </p:nvSpPr>
        <p:spPr>
          <a:xfrm rot="16200000">
            <a:off x="5813472" y="4032554"/>
            <a:ext cx="415247" cy="403966"/>
          </a:xfrm>
          <a:prstGeom prst="downArrow">
            <a:avLst/>
          </a:prstGeom>
          <a:solidFill>
            <a:srgbClr val="FF0000"/>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0">
            <a:extLst>
              <a:ext uri="{FF2B5EF4-FFF2-40B4-BE49-F238E27FC236}">
                <a16:creationId xmlns:a16="http://schemas.microsoft.com/office/drawing/2014/main" id="{957A3ADA-1DEC-4DDD-8CA9-A3B05C20A47E}"/>
              </a:ext>
            </a:extLst>
          </p:cNvPr>
          <p:cNvSpPr/>
          <p:nvPr/>
        </p:nvSpPr>
        <p:spPr>
          <a:xfrm rot="16200000">
            <a:off x="2824268" y="4032553"/>
            <a:ext cx="415247" cy="403966"/>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5F5F672B-BA57-D23D-A636-821E38DE8678}"/>
              </a:ext>
            </a:extLst>
          </p:cNvPr>
          <p:cNvSpPr/>
          <p:nvPr/>
        </p:nvSpPr>
        <p:spPr>
          <a:xfrm>
            <a:off x="6277630" y="3708689"/>
            <a:ext cx="2551362" cy="64902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50" name="テキスト ボックス 49">
            <a:extLst>
              <a:ext uri="{FF2B5EF4-FFF2-40B4-BE49-F238E27FC236}">
                <a16:creationId xmlns:a16="http://schemas.microsoft.com/office/drawing/2014/main" id="{5E976BE6-A09E-053E-60C6-F5008B6319B9}"/>
              </a:ext>
            </a:extLst>
          </p:cNvPr>
          <p:cNvSpPr txBox="1"/>
          <p:nvPr/>
        </p:nvSpPr>
        <p:spPr>
          <a:xfrm>
            <a:off x="6260281" y="2747170"/>
            <a:ext cx="2601892" cy="800219"/>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いえ　　　みず　  く</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③あなたの家の、水が来る</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たか</a:t>
            </a: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　高さがわかりました！</a:t>
            </a:r>
            <a:endPar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endParaRPr>
          </a:p>
        </p:txBody>
      </p:sp>
      <p:cxnSp>
        <p:nvCxnSpPr>
          <p:cNvPr id="52" name="直線コネクタ 51">
            <a:extLst>
              <a:ext uri="{FF2B5EF4-FFF2-40B4-BE49-F238E27FC236}">
                <a16:creationId xmlns:a16="http://schemas.microsoft.com/office/drawing/2014/main" id="{2CA2C8E6-8587-32A5-8709-884928CCB163}"/>
              </a:ext>
            </a:extLst>
          </p:cNvPr>
          <p:cNvCxnSpPr/>
          <p:nvPr/>
        </p:nvCxnSpPr>
        <p:spPr>
          <a:xfrm>
            <a:off x="7889240" y="4070610"/>
            <a:ext cx="7467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53" name="テキスト ボックス 52">
            <a:extLst>
              <a:ext uri="{FF2B5EF4-FFF2-40B4-BE49-F238E27FC236}">
                <a16:creationId xmlns:a16="http://schemas.microsoft.com/office/drawing/2014/main" id="{92E03F8C-6622-276C-C4E6-7512DEEE5D0F}"/>
              </a:ext>
            </a:extLst>
          </p:cNvPr>
          <p:cNvSpPr txBox="1"/>
          <p:nvPr/>
        </p:nvSpPr>
        <p:spPr>
          <a:xfrm>
            <a:off x="7410851" y="3812706"/>
            <a:ext cx="478389" cy="153888"/>
          </a:xfrm>
          <a:prstGeom prst="rect">
            <a:avLst/>
          </a:prstGeom>
          <a:noFill/>
        </p:spPr>
        <p:txBody>
          <a:bodyPr wrap="square" rtlCol="0">
            <a:spAutoFit/>
          </a:bodyPr>
          <a:lstStyle/>
          <a:p>
            <a:pPr algn="ctr"/>
            <a:r>
              <a:rPr lang="ja-JP" altLang="en-US" sz="400" dirty="0">
                <a:solidFill>
                  <a:srgbClr val="002060"/>
                </a:solidFill>
                <a:latin typeface="+mn-ea"/>
              </a:rPr>
              <a:t>しんすいしん</a:t>
            </a:r>
            <a:endParaRPr kumimoji="1" lang="ja-JP" altLang="en-US" sz="400" dirty="0">
              <a:solidFill>
                <a:srgbClr val="002060"/>
              </a:solidFill>
              <a:latin typeface="+mn-ea"/>
            </a:endParaRPr>
          </a:p>
        </p:txBody>
      </p:sp>
      <p:sp>
        <p:nvSpPr>
          <p:cNvPr id="54" name="テキスト ボックス 53">
            <a:extLst>
              <a:ext uri="{FF2B5EF4-FFF2-40B4-BE49-F238E27FC236}">
                <a16:creationId xmlns:a16="http://schemas.microsoft.com/office/drawing/2014/main" id="{C2CA9DE3-EBDC-9671-3012-D0093E4B817E}"/>
              </a:ext>
            </a:extLst>
          </p:cNvPr>
          <p:cNvSpPr txBox="1"/>
          <p:nvPr/>
        </p:nvSpPr>
        <p:spPr>
          <a:xfrm>
            <a:off x="6302316" y="3812706"/>
            <a:ext cx="1051412" cy="153888"/>
          </a:xfrm>
          <a:prstGeom prst="rect">
            <a:avLst/>
          </a:prstGeom>
          <a:noFill/>
        </p:spPr>
        <p:txBody>
          <a:bodyPr wrap="square" rtlCol="0">
            <a:spAutoFit/>
          </a:bodyPr>
          <a:lstStyle/>
          <a:p>
            <a:pPr algn="ctr"/>
            <a:r>
              <a:rPr kumimoji="1" lang="ja-JP" altLang="en-US" sz="400" dirty="0">
                <a:solidFill>
                  <a:srgbClr val="002060"/>
                </a:solidFill>
                <a:latin typeface="+mn-ea"/>
              </a:rPr>
              <a:t>こうずい　　　　　　　　　　　そうてい</a:t>
            </a:r>
          </a:p>
        </p:txBody>
      </p:sp>
      <p:sp>
        <p:nvSpPr>
          <p:cNvPr id="55" name="四角形: 角を丸くする 54">
            <a:extLst>
              <a:ext uri="{FF2B5EF4-FFF2-40B4-BE49-F238E27FC236}">
                <a16:creationId xmlns:a16="http://schemas.microsoft.com/office/drawing/2014/main" id="{B1A6C74F-ACAD-7F80-5C2B-8E4895B023DC}"/>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56" name="テキスト ボックス 55">
            <a:extLst>
              <a:ext uri="{FF2B5EF4-FFF2-40B4-BE49-F238E27FC236}">
                <a16:creationId xmlns:a16="http://schemas.microsoft.com/office/drawing/2014/main" id="{363681D7-ED61-2329-D9D0-438CAE16B723}"/>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sp>
        <p:nvSpPr>
          <p:cNvPr id="9" name="テキスト ボックス 8">
            <a:extLst>
              <a:ext uri="{FF2B5EF4-FFF2-40B4-BE49-F238E27FC236}">
                <a16:creationId xmlns:a16="http://schemas.microsoft.com/office/drawing/2014/main" id="{85A3406A-44E8-CB00-AC94-2EAE5CB6F17F}"/>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1441418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24</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 1-1.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1-3.</a:t>
            </a:r>
            <a:endParaRPr lang="en-US" altLang="ja-JP" sz="2800" b="1" dirty="0">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95A98A58-03DD-C33C-393B-76CAFACFA8B8}"/>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-1.</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浸水深</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1F8D6DC-273B-6DFE-69EB-5C0892A3BDCA}"/>
              </a:ext>
            </a:extLst>
          </p:cNvPr>
          <p:cNvSpPr txBox="1"/>
          <p:nvPr/>
        </p:nvSpPr>
        <p:spPr>
          <a:xfrm>
            <a:off x="7698813" y="767312"/>
            <a:ext cx="900004"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しんすいしん</a:t>
            </a:r>
            <a:endParaRPr kumimoji="1" lang="ja-JP" altLang="en-US" sz="700" b="1" dirty="0">
              <a:solidFill>
                <a:schemeClr val="accent1">
                  <a:lumMod val="20000"/>
                  <a:lumOff val="80000"/>
                </a:schemeClr>
              </a:solidFill>
              <a:latin typeface="+mn-ea"/>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0" y="1967241"/>
            <a:ext cx="6026451" cy="115311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799A520-8EAC-B439-397C-760EE36CFAED}"/>
              </a:ext>
            </a:extLst>
          </p:cNvPr>
          <p:cNvSpPr/>
          <p:nvPr/>
        </p:nvSpPr>
        <p:spPr>
          <a:xfrm>
            <a:off x="2608886" y="2608674"/>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5.0</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10.0</a:t>
            </a:r>
            <a:endPar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3" name="テキスト ボックス 22">
            <a:extLst>
              <a:ext uri="{FF2B5EF4-FFF2-40B4-BE49-F238E27FC236}">
                <a16:creationId xmlns:a16="http://schemas.microsoft.com/office/drawing/2014/main" id="{769D3904-69CB-3E95-FC18-DB9D408B14A3}"/>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354756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25</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1-3.</a:t>
            </a:r>
            <a:endParaRPr lang="en-US" altLang="ja-JP" sz="2800" b="1" dirty="0">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95A98A58-03DD-C33C-393B-76CAFACFA8B8}"/>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-2.</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浸水継続時間</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1F8D6DC-273B-6DFE-69EB-5C0892A3BDCA}"/>
              </a:ext>
            </a:extLst>
          </p:cNvPr>
          <p:cNvSpPr txBox="1"/>
          <p:nvPr/>
        </p:nvSpPr>
        <p:spPr>
          <a:xfrm>
            <a:off x="7452360" y="767313"/>
            <a:ext cx="1412239"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しんすいけいぞくじかん</a:t>
            </a:r>
            <a:endParaRPr kumimoji="1" lang="ja-JP" altLang="en-US" sz="700" b="1" dirty="0">
              <a:solidFill>
                <a:schemeClr val="accent1">
                  <a:lumMod val="20000"/>
                  <a:lumOff val="80000"/>
                </a:schemeClr>
              </a:solidFill>
              <a:latin typeface="+mn-ea"/>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2766" y="3131894"/>
            <a:ext cx="6026451" cy="96262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799A520-8EAC-B439-397C-760EE36CFAED}"/>
              </a:ext>
            </a:extLst>
          </p:cNvPr>
          <p:cNvSpPr/>
          <p:nvPr/>
        </p:nvSpPr>
        <p:spPr>
          <a:xfrm>
            <a:off x="2608886" y="2608674"/>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5.0</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10.0</a:t>
            </a:r>
            <a:endPar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7" name="テキスト ボックス 26">
            <a:extLst>
              <a:ext uri="{FF2B5EF4-FFF2-40B4-BE49-F238E27FC236}">
                <a16:creationId xmlns:a16="http://schemas.microsoft.com/office/drawing/2014/main" id="{31FAC18E-16DC-F760-8A1E-F6B2550BC099}"/>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33927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66189" y="6526495"/>
            <a:ext cx="2057400" cy="331505"/>
          </a:xfrm>
        </p:spPr>
        <p:txBody>
          <a:bodyPr/>
          <a:lstStyle/>
          <a:p>
            <a:fld id="{CECB8414-8A24-438C-A4D2-8AA3D970D36A}" type="slidenum">
              <a:rPr lang="ja-JP" altLang="en-US" smtClean="0"/>
              <a:pPr/>
              <a:t>26</a:t>
            </a:fld>
            <a:endParaRPr lang="ja-JP" altLang="en-US" dirty="0"/>
          </a:p>
        </p:txBody>
      </p:sp>
      <p:sp>
        <p:nvSpPr>
          <p:cNvPr id="7" name="タイトル 1"/>
          <p:cNvSpPr txBox="1">
            <a:spLocks/>
          </p:cNvSpPr>
          <p:nvPr/>
        </p:nvSpPr>
        <p:spPr>
          <a:xfrm>
            <a:off x="922140" y="1138271"/>
            <a:ext cx="7208848" cy="118654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浸水継続時間</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水が残る時間）</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3384504" y="2763664"/>
            <a:ext cx="5589456" cy="370755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0.5m</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より高い水があると、</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動くことができません。</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長い間、水が残る場合は、</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水が来る前に逃げたり、</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食べ物や飲み物を準備しましょう。</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8" name="タイトル 1"/>
          <p:cNvSpPr txBox="1">
            <a:spLocks/>
          </p:cNvSpPr>
          <p:nvPr/>
        </p:nvSpPr>
        <p:spPr>
          <a:xfrm>
            <a:off x="0" y="6560114"/>
            <a:ext cx="409486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a:t>
            </a:r>
            <a:r>
              <a:rPr lang="ja-JP" altLang="en-US" sz="1800" b="1" dirty="0">
                <a:solidFill>
                  <a:schemeClr val="accent1">
                    <a:lumMod val="50000"/>
                  </a:schemeClr>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P4</a:t>
            </a:r>
          </a:p>
        </p:txBody>
      </p:sp>
      <p:sp>
        <p:nvSpPr>
          <p:cNvPr id="10" name="タイトル 1"/>
          <p:cNvSpPr txBox="1">
            <a:spLocks/>
          </p:cNvSpPr>
          <p:nvPr/>
        </p:nvSpPr>
        <p:spPr>
          <a:xfrm>
            <a:off x="-20411" y="-34543"/>
            <a:ext cx="9144000" cy="1355095"/>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14297"/>
          <a:stretch/>
        </p:blipFill>
        <p:spPr>
          <a:xfrm>
            <a:off x="7520598" y="4324072"/>
            <a:ext cx="1453362" cy="1437763"/>
          </a:xfrm>
          <a:prstGeom prst="rect">
            <a:avLst/>
          </a:prstGeom>
        </p:spPr>
      </p:pic>
      <p:sp>
        <p:nvSpPr>
          <p:cNvPr id="12" name="テキスト ボックス 11">
            <a:extLst>
              <a:ext uri="{FF2B5EF4-FFF2-40B4-BE49-F238E27FC236}">
                <a16:creationId xmlns:a16="http://schemas.microsoft.com/office/drawing/2014/main" id="{F96536A4-681D-4403-AB58-568CF79B64C9}"/>
              </a:ext>
            </a:extLst>
          </p:cNvPr>
          <p:cNvSpPr txBox="1"/>
          <p:nvPr/>
        </p:nvSpPr>
        <p:spPr>
          <a:xfrm>
            <a:off x="1559858" y="1324948"/>
            <a:ext cx="2734235" cy="323165"/>
          </a:xfrm>
          <a:prstGeom prst="rect">
            <a:avLst/>
          </a:prstGeom>
          <a:noFill/>
        </p:spPr>
        <p:txBody>
          <a:bodyPr wrap="square" rtlCol="0">
            <a:spAutoFit/>
          </a:bodyPr>
          <a:lstStyle/>
          <a:p>
            <a:pPr algn="dist"/>
            <a:r>
              <a:rPr lang="ja-JP" altLang="en-US" sz="1500" dirty="0">
                <a:solidFill>
                  <a:srgbClr val="595959"/>
                </a:solidFill>
                <a:latin typeface="+mn-ea"/>
              </a:rPr>
              <a:t>しんすい けいぞく じかん</a:t>
            </a:r>
            <a:endParaRPr kumimoji="1" lang="ja-JP" altLang="en-US" sz="1500" dirty="0">
              <a:solidFill>
                <a:srgbClr val="595959"/>
              </a:solidFill>
              <a:latin typeface="+mn-ea"/>
            </a:endParaRPr>
          </a:p>
        </p:txBody>
      </p:sp>
      <p:sp>
        <p:nvSpPr>
          <p:cNvPr id="13" name="テキスト ボックス 12">
            <a:extLst>
              <a:ext uri="{FF2B5EF4-FFF2-40B4-BE49-F238E27FC236}">
                <a16:creationId xmlns:a16="http://schemas.microsoft.com/office/drawing/2014/main" id="{ECFEC93A-7462-4D1F-9585-909BCC72659C}"/>
              </a:ext>
            </a:extLst>
          </p:cNvPr>
          <p:cNvSpPr txBox="1"/>
          <p:nvPr/>
        </p:nvSpPr>
        <p:spPr>
          <a:xfrm>
            <a:off x="5827058" y="1385908"/>
            <a:ext cx="537883" cy="323165"/>
          </a:xfrm>
          <a:prstGeom prst="rect">
            <a:avLst/>
          </a:prstGeom>
          <a:noFill/>
        </p:spPr>
        <p:txBody>
          <a:bodyPr wrap="square" rtlCol="0">
            <a:spAutoFit/>
          </a:bodyPr>
          <a:lstStyle/>
          <a:p>
            <a:pPr algn="ctr"/>
            <a:r>
              <a:rPr lang="ja-JP" altLang="en-US" sz="1500" dirty="0">
                <a:solidFill>
                  <a:srgbClr val="595959"/>
                </a:solidFill>
                <a:latin typeface="+mn-ea"/>
              </a:rPr>
              <a:t>のこ</a:t>
            </a:r>
            <a:endParaRPr kumimoji="1" lang="ja-JP" altLang="en-US" sz="1500" dirty="0">
              <a:solidFill>
                <a:srgbClr val="595959"/>
              </a:solidFill>
              <a:latin typeface="+mn-ea"/>
            </a:endParaRPr>
          </a:p>
        </p:txBody>
      </p:sp>
      <p:sp>
        <p:nvSpPr>
          <p:cNvPr id="14" name="テキスト ボックス 13">
            <a:extLst>
              <a:ext uri="{FF2B5EF4-FFF2-40B4-BE49-F238E27FC236}">
                <a16:creationId xmlns:a16="http://schemas.microsoft.com/office/drawing/2014/main" id="{0847162D-8D75-47EA-8BC9-692C8AD961D2}"/>
              </a:ext>
            </a:extLst>
          </p:cNvPr>
          <p:cNvSpPr txBox="1"/>
          <p:nvPr/>
        </p:nvSpPr>
        <p:spPr>
          <a:xfrm>
            <a:off x="4939553" y="2464883"/>
            <a:ext cx="554587" cy="323165"/>
          </a:xfrm>
          <a:prstGeom prst="rect">
            <a:avLst/>
          </a:prstGeom>
          <a:noFill/>
        </p:spPr>
        <p:txBody>
          <a:bodyPr wrap="square" rtlCol="0">
            <a:spAutoFit/>
          </a:bodyPr>
          <a:lstStyle/>
          <a:p>
            <a:pPr algn="ctr"/>
            <a:r>
              <a:rPr kumimoji="1" lang="ja-JP" altLang="en-US" sz="1500" dirty="0">
                <a:solidFill>
                  <a:srgbClr val="595959"/>
                </a:solidFill>
                <a:latin typeface="+mn-ea"/>
              </a:rPr>
              <a:t>たか</a:t>
            </a:r>
          </a:p>
        </p:txBody>
      </p:sp>
      <p:sp>
        <p:nvSpPr>
          <p:cNvPr id="15" name="テキスト ボックス 14">
            <a:extLst>
              <a:ext uri="{FF2B5EF4-FFF2-40B4-BE49-F238E27FC236}">
                <a16:creationId xmlns:a16="http://schemas.microsoft.com/office/drawing/2014/main" id="{34F6B1A0-04E3-4E48-B948-4B645BDDD6D8}"/>
              </a:ext>
            </a:extLst>
          </p:cNvPr>
          <p:cNvSpPr txBox="1"/>
          <p:nvPr/>
        </p:nvSpPr>
        <p:spPr>
          <a:xfrm>
            <a:off x="3365350" y="3267417"/>
            <a:ext cx="554587" cy="323165"/>
          </a:xfrm>
          <a:prstGeom prst="rect">
            <a:avLst/>
          </a:prstGeom>
          <a:noFill/>
        </p:spPr>
        <p:txBody>
          <a:bodyPr wrap="square" rtlCol="0">
            <a:spAutoFit/>
          </a:bodyPr>
          <a:lstStyle/>
          <a:p>
            <a:pPr algn="ctr"/>
            <a:r>
              <a:rPr kumimoji="1" lang="ja-JP" altLang="en-US" sz="1500" dirty="0">
                <a:solidFill>
                  <a:srgbClr val="595959"/>
                </a:solidFill>
                <a:latin typeface="+mn-ea"/>
              </a:rPr>
              <a:t>うご</a:t>
            </a:r>
          </a:p>
        </p:txBody>
      </p:sp>
      <p:sp>
        <p:nvSpPr>
          <p:cNvPr id="16" name="テキスト ボックス 15">
            <a:extLst>
              <a:ext uri="{FF2B5EF4-FFF2-40B4-BE49-F238E27FC236}">
                <a16:creationId xmlns:a16="http://schemas.microsoft.com/office/drawing/2014/main" id="{9AC899B9-FAA8-4010-B628-0CA2CCBD82AA}"/>
              </a:ext>
            </a:extLst>
          </p:cNvPr>
          <p:cNvSpPr txBox="1"/>
          <p:nvPr/>
        </p:nvSpPr>
        <p:spPr>
          <a:xfrm>
            <a:off x="3392244" y="4021544"/>
            <a:ext cx="554587" cy="323165"/>
          </a:xfrm>
          <a:prstGeom prst="rect">
            <a:avLst/>
          </a:prstGeom>
          <a:noFill/>
        </p:spPr>
        <p:txBody>
          <a:bodyPr wrap="square" rtlCol="0">
            <a:spAutoFit/>
          </a:bodyPr>
          <a:lstStyle/>
          <a:p>
            <a:pPr algn="ctr"/>
            <a:r>
              <a:rPr kumimoji="1" lang="ja-JP" altLang="en-US" sz="1500" dirty="0">
                <a:solidFill>
                  <a:srgbClr val="595959"/>
                </a:solidFill>
                <a:latin typeface="+mn-ea"/>
              </a:rPr>
              <a:t>なが</a:t>
            </a:r>
          </a:p>
        </p:txBody>
      </p:sp>
      <p:sp>
        <p:nvSpPr>
          <p:cNvPr id="17" name="テキスト ボックス 16">
            <a:extLst>
              <a:ext uri="{FF2B5EF4-FFF2-40B4-BE49-F238E27FC236}">
                <a16:creationId xmlns:a16="http://schemas.microsoft.com/office/drawing/2014/main" id="{4BBEA252-BDA5-49E3-8E93-FD51C4ADEE1A}"/>
              </a:ext>
            </a:extLst>
          </p:cNvPr>
          <p:cNvSpPr txBox="1"/>
          <p:nvPr/>
        </p:nvSpPr>
        <p:spPr>
          <a:xfrm>
            <a:off x="4001845" y="4021544"/>
            <a:ext cx="731521" cy="323165"/>
          </a:xfrm>
          <a:prstGeom prst="rect">
            <a:avLst/>
          </a:prstGeom>
          <a:noFill/>
        </p:spPr>
        <p:txBody>
          <a:bodyPr wrap="square" rtlCol="0">
            <a:spAutoFit/>
          </a:bodyPr>
          <a:lstStyle/>
          <a:p>
            <a:pPr algn="ctr"/>
            <a:r>
              <a:rPr lang="ja-JP" altLang="en-US" sz="1500" dirty="0">
                <a:solidFill>
                  <a:srgbClr val="595959"/>
                </a:solidFill>
                <a:latin typeface="+mn-ea"/>
              </a:rPr>
              <a:t>あいだ</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7E0176E3-92C0-412E-AD5E-10D53A73DD81}"/>
              </a:ext>
            </a:extLst>
          </p:cNvPr>
          <p:cNvSpPr txBox="1"/>
          <p:nvPr/>
        </p:nvSpPr>
        <p:spPr>
          <a:xfrm>
            <a:off x="6302189" y="4021544"/>
            <a:ext cx="843074" cy="323165"/>
          </a:xfrm>
          <a:prstGeom prst="rect">
            <a:avLst/>
          </a:prstGeom>
          <a:noFill/>
        </p:spPr>
        <p:txBody>
          <a:bodyPr wrap="square" rtlCol="0">
            <a:spAutoFit/>
          </a:bodyPr>
          <a:lstStyle/>
          <a:p>
            <a:pPr algn="ctr"/>
            <a:r>
              <a:rPr lang="ja-JP" altLang="en-US" sz="1500" dirty="0">
                <a:solidFill>
                  <a:srgbClr val="595959"/>
                </a:solidFill>
                <a:latin typeface="+mn-ea"/>
              </a:rPr>
              <a:t>ばあい</a:t>
            </a:r>
            <a:endParaRPr kumimoji="1" lang="ja-JP" altLang="en-US" sz="1500" dirty="0">
              <a:solidFill>
                <a:srgbClr val="595959"/>
              </a:solidFill>
              <a:latin typeface="+mn-ea"/>
            </a:endParaRPr>
          </a:p>
        </p:txBody>
      </p:sp>
      <p:sp>
        <p:nvSpPr>
          <p:cNvPr id="19" name="テキスト ボックス 18">
            <a:extLst>
              <a:ext uri="{FF2B5EF4-FFF2-40B4-BE49-F238E27FC236}">
                <a16:creationId xmlns:a16="http://schemas.microsoft.com/office/drawing/2014/main" id="{17620A32-4677-42B3-A866-549E09722C2C}"/>
              </a:ext>
            </a:extLst>
          </p:cNvPr>
          <p:cNvSpPr txBox="1"/>
          <p:nvPr/>
        </p:nvSpPr>
        <p:spPr>
          <a:xfrm>
            <a:off x="4630778" y="4806552"/>
            <a:ext cx="843074" cy="323165"/>
          </a:xfrm>
          <a:prstGeom prst="rect">
            <a:avLst/>
          </a:prstGeom>
          <a:noFill/>
        </p:spPr>
        <p:txBody>
          <a:bodyPr wrap="square" rtlCol="0">
            <a:spAutoFit/>
          </a:bodyPr>
          <a:lstStyle/>
          <a:p>
            <a:pPr algn="ctr"/>
            <a:r>
              <a:rPr lang="ja-JP" altLang="en-US" sz="1500" dirty="0">
                <a:solidFill>
                  <a:srgbClr val="595959"/>
                </a:solidFill>
                <a:latin typeface="+mn-ea"/>
              </a:rPr>
              <a:t>まえ</a:t>
            </a:r>
            <a:endParaRPr kumimoji="1" lang="ja-JP" altLang="en-US" sz="1500" dirty="0">
              <a:solidFill>
                <a:srgbClr val="595959"/>
              </a:solidFill>
              <a:latin typeface="+mn-ea"/>
            </a:endParaRPr>
          </a:p>
        </p:txBody>
      </p:sp>
      <p:sp>
        <p:nvSpPr>
          <p:cNvPr id="20" name="テキスト ボックス 19">
            <a:extLst>
              <a:ext uri="{FF2B5EF4-FFF2-40B4-BE49-F238E27FC236}">
                <a16:creationId xmlns:a16="http://schemas.microsoft.com/office/drawing/2014/main" id="{53FCEF57-8FA5-4D62-9035-74022F3E6055}"/>
              </a:ext>
            </a:extLst>
          </p:cNvPr>
          <p:cNvSpPr txBox="1"/>
          <p:nvPr/>
        </p:nvSpPr>
        <p:spPr>
          <a:xfrm>
            <a:off x="5368124" y="4802157"/>
            <a:ext cx="843074"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21" name="テキスト ボックス 20">
            <a:extLst>
              <a:ext uri="{FF2B5EF4-FFF2-40B4-BE49-F238E27FC236}">
                <a16:creationId xmlns:a16="http://schemas.microsoft.com/office/drawing/2014/main" id="{E1674CF3-4AF5-462F-8573-447B9563062F}"/>
              </a:ext>
            </a:extLst>
          </p:cNvPr>
          <p:cNvSpPr txBox="1"/>
          <p:nvPr/>
        </p:nvSpPr>
        <p:spPr>
          <a:xfrm>
            <a:off x="3446909" y="5560248"/>
            <a:ext cx="414775" cy="323165"/>
          </a:xfrm>
          <a:prstGeom prst="rect">
            <a:avLst/>
          </a:prstGeom>
          <a:noFill/>
        </p:spPr>
        <p:txBody>
          <a:bodyPr wrap="square" rtlCol="0">
            <a:spAutoFit/>
          </a:bodyPr>
          <a:lstStyle/>
          <a:p>
            <a:pPr algn="ctr"/>
            <a:r>
              <a:rPr lang="ja-JP" altLang="en-US" sz="1500" dirty="0">
                <a:solidFill>
                  <a:srgbClr val="595959"/>
                </a:solidFill>
                <a:latin typeface="+mn-ea"/>
              </a:rPr>
              <a:t>た</a:t>
            </a:r>
            <a:endParaRPr kumimoji="1" lang="ja-JP" altLang="en-US" sz="1500" dirty="0">
              <a:solidFill>
                <a:srgbClr val="595959"/>
              </a:solidFill>
              <a:latin typeface="+mn-ea"/>
            </a:endParaRPr>
          </a:p>
        </p:txBody>
      </p:sp>
      <p:sp>
        <p:nvSpPr>
          <p:cNvPr id="22" name="テキスト ボックス 21">
            <a:extLst>
              <a:ext uri="{FF2B5EF4-FFF2-40B4-BE49-F238E27FC236}">
                <a16:creationId xmlns:a16="http://schemas.microsoft.com/office/drawing/2014/main" id="{46EEBB66-2141-4340-9923-8654B2232CD7}"/>
              </a:ext>
            </a:extLst>
          </p:cNvPr>
          <p:cNvSpPr txBox="1"/>
          <p:nvPr/>
        </p:nvSpPr>
        <p:spPr>
          <a:xfrm>
            <a:off x="4088379" y="5560248"/>
            <a:ext cx="542399" cy="323165"/>
          </a:xfrm>
          <a:prstGeom prst="rect">
            <a:avLst/>
          </a:prstGeom>
          <a:noFill/>
        </p:spPr>
        <p:txBody>
          <a:bodyPr wrap="square" rtlCol="0">
            <a:spAutoFit/>
          </a:bodyPr>
          <a:lstStyle/>
          <a:p>
            <a:pPr algn="ctr"/>
            <a:r>
              <a:rPr lang="ja-JP" altLang="en-US" sz="1500" dirty="0">
                <a:solidFill>
                  <a:srgbClr val="595959"/>
                </a:solidFill>
                <a:latin typeface="+mn-ea"/>
              </a:rPr>
              <a:t>もの</a:t>
            </a:r>
            <a:endParaRPr kumimoji="1" lang="ja-JP" altLang="en-US" sz="1500" dirty="0">
              <a:solidFill>
                <a:srgbClr val="595959"/>
              </a:solidFill>
              <a:latin typeface="+mn-ea"/>
            </a:endParaRPr>
          </a:p>
        </p:txBody>
      </p:sp>
      <p:sp>
        <p:nvSpPr>
          <p:cNvPr id="23" name="テキスト ボックス 22">
            <a:extLst>
              <a:ext uri="{FF2B5EF4-FFF2-40B4-BE49-F238E27FC236}">
                <a16:creationId xmlns:a16="http://schemas.microsoft.com/office/drawing/2014/main" id="{1FB965B9-4D23-4C70-836B-647E6FC56489}"/>
              </a:ext>
            </a:extLst>
          </p:cNvPr>
          <p:cNvSpPr txBox="1"/>
          <p:nvPr/>
        </p:nvSpPr>
        <p:spPr>
          <a:xfrm>
            <a:off x="4779434" y="5560248"/>
            <a:ext cx="542399" cy="323165"/>
          </a:xfrm>
          <a:prstGeom prst="rect">
            <a:avLst/>
          </a:prstGeom>
          <a:noFill/>
        </p:spPr>
        <p:txBody>
          <a:bodyPr wrap="square" rtlCol="0">
            <a:spAutoFit/>
          </a:bodyPr>
          <a:lstStyle/>
          <a:p>
            <a:pPr algn="ctr"/>
            <a:r>
              <a:rPr lang="ja-JP" altLang="en-US" sz="1500" dirty="0">
                <a:solidFill>
                  <a:srgbClr val="595959"/>
                </a:solidFill>
                <a:latin typeface="+mn-ea"/>
              </a:rPr>
              <a:t>の</a:t>
            </a:r>
            <a:endParaRPr kumimoji="1" lang="ja-JP" altLang="en-US" sz="1500" dirty="0">
              <a:solidFill>
                <a:srgbClr val="595959"/>
              </a:solidFill>
              <a:latin typeface="+mn-ea"/>
            </a:endParaRPr>
          </a:p>
        </p:txBody>
      </p:sp>
      <p:sp>
        <p:nvSpPr>
          <p:cNvPr id="24" name="テキスト ボックス 23">
            <a:extLst>
              <a:ext uri="{FF2B5EF4-FFF2-40B4-BE49-F238E27FC236}">
                <a16:creationId xmlns:a16="http://schemas.microsoft.com/office/drawing/2014/main" id="{34A0BA69-141B-4710-8CEC-5AD1AC67FE05}"/>
              </a:ext>
            </a:extLst>
          </p:cNvPr>
          <p:cNvSpPr txBox="1"/>
          <p:nvPr/>
        </p:nvSpPr>
        <p:spPr>
          <a:xfrm>
            <a:off x="6240125" y="5560248"/>
            <a:ext cx="905138" cy="323165"/>
          </a:xfrm>
          <a:prstGeom prst="rect">
            <a:avLst/>
          </a:prstGeom>
          <a:noFill/>
        </p:spPr>
        <p:txBody>
          <a:bodyPr wrap="square" rtlCol="0">
            <a:spAutoFit/>
          </a:bodyPr>
          <a:lstStyle/>
          <a:p>
            <a:pPr algn="ctr"/>
            <a:r>
              <a:rPr lang="ja-JP" altLang="en-US" sz="1500" dirty="0">
                <a:solidFill>
                  <a:srgbClr val="595959"/>
                </a:solidFill>
                <a:latin typeface="+mn-ea"/>
              </a:rPr>
              <a:t>じゅんび</a:t>
            </a:r>
            <a:endParaRPr kumimoji="1" lang="ja-JP" altLang="en-US" sz="1500" dirty="0">
              <a:solidFill>
                <a:srgbClr val="595959"/>
              </a:solidFill>
              <a:latin typeface="+mn-ea"/>
            </a:endParaRPr>
          </a:p>
        </p:txBody>
      </p:sp>
      <p:sp>
        <p:nvSpPr>
          <p:cNvPr id="25" name="テキスト ボックス 24">
            <a:extLst>
              <a:ext uri="{FF2B5EF4-FFF2-40B4-BE49-F238E27FC236}">
                <a16:creationId xmlns:a16="http://schemas.microsoft.com/office/drawing/2014/main" id="{1B05A24B-07FB-49C2-BB6A-3D35713D6484}"/>
              </a:ext>
            </a:extLst>
          </p:cNvPr>
          <p:cNvSpPr txBox="1"/>
          <p:nvPr/>
        </p:nvSpPr>
        <p:spPr>
          <a:xfrm>
            <a:off x="5515993" y="5560248"/>
            <a:ext cx="542399" cy="323165"/>
          </a:xfrm>
          <a:prstGeom prst="rect">
            <a:avLst/>
          </a:prstGeom>
          <a:noFill/>
        </p:spPr>
        <p:txBody>
          <a:bodyPr wrap="square" rtlCol="0">
            <a:spAutoFit/>
          </a:bodyPr>
          <a:lstStyle/>
          <a:p>
            <a:pPr algn="ctr"/>
            <a:r>
              <a:rPr lang="ja-JP" altLang="en-US" sz="1500" dirty="0">
                <a:solidFill>
                  <a:srgbClr val="595959"/>
                </a:solidFill>
                <a:latin typeface="+mn-ea"/>
              </a:rPr>
              <a:t>もの</a:t>
            </a:r>
            <a:endParaRPr kumimoji="1" lang="ja-JP" altLang="en-US" sz="1500" dirty="0">
              <a:solidFill>
                <a:srgbClr val="595959"/>
              </a:solidFill>
              <a:latin typeface="+mn-ea"/>
            </a:endParaRPr>
          </a:p>
        </p:txBody>
      </p:sp>
      <p:sp>
        <p:nvSpPr>
          <p:cNvPr id="26" name="テキスト ボックス 25">
            <a:extLst>
              <a:ext uri="{FF2B5EF4-FFF2-40B4-BE49-F238E27FC236}">
                <a16:creationId xmlns:a16="http://schemas.microsoft.com/office/drawing/2014/main" id="{D55F85FF-1313-49C0-AF70-E3F676E57A7B}"/>
              </a:ext>
            </a:extLst>
          </p:cNvPr>
          <p:cNvSpPr txBox="1"/>
          <p:nvPr/>
        </p:nvSpPr>
        <p:spPr>
          <a:xfrm>
            <a:off x="5504883" y="4021544"/>
            <a:ext cx="537883" cy="323165"/>
          </a:xfrm>
          <a:prstGeom prst="rect">
            <a:avLst/>
          </a:prstGeom>
          <a:noFill/>
        </p:spPr>
        <p:txBody>
          <a:bodyPr wrap="square" rtlCol="0">
            <a:spAutoFit/>
          </a:bodyPr>
          <a:lstStyle/>
          <a:p>
            <a:pPr algn="ctr"/>
            <a:r>
              <a:rPr lang="ja-JP" altLang="en-US" sz="1500" dirty="0">
                <a:solidFill>
                  <a:srgbClr val="595959"/>
                </a:solidFill>
                <a:latin typeface="+mn-ea"/>
              </a:rPr>
              <a:t>のこ</a:t>
            </a:r>
            <a:endParaRPr kumimoji="1" lang="ja-JP" altLang="en-US" sz="1500" dirty="0">
              <a:solidFill>
                <a:srgbClr val="595959"/>
              </a:solidFill>
              <a:latin typeface="+mn-ea"/>
            </a:endParaRPr>
          </a:p>
        </p:txBody>
      </p:sp>
      <p:pic>
        <p:nvPicPr>
          <p:cNvPr id="5" name="図 4">
            <a:extLst>
              <a:ext uri="{FF2B5EF4-FFF2-40B4-BE49-F238E27FC236}">
                <a16:creationId xmlns:a16="http://schemas.microsoft.com/office/drawing/2014/main" id="{BE6FB4B0-633E-40E1-8E10-203AD44C1261}"/>
              </a:ext>
            </a:extLst>
          </p:cNvPr>
          <p:cNvPicPr>
            <a:picLocks noChangeAspect="1"/>
          </p:cNvPicPr>
          <p:nvPr/>
        </p:nvPicPr>
        <p:blipFill>
          <a:blip r:embed="rId4"/>
          <a:stretch>
            <a:fillRect/>
          </a:stretch>
        </p:blipFill>
        <p:spPr>
          <a:xfrm>
            <a:off x="283783" y="2765298"/>
            <a:ext cx="2926728" cy="3347840"/>
          </a:xfrm>
          <a:prstGeom prst="rect">
            <a:avLst/>
          </a:prstGeom>
          <a:ln>
            <a:solidFill>
              <a:schemeClr val="accent1">
                <a:lumMod val="75000"/>
              </a:schemeClr>
            </a:solidFill>
          </a:ln>
        </p:spPr>
      </p:pic>
      <p:sp>
        <p:nvSpPr>
          <p:cNvPr id="27" name="テキスト ボックス 26">
            <a:extLst>
              <a:ext uri="{FF2B5EF4-FFF2-40B4-BE49-F238E27FC236}">
                <a16:creationId xmlns:a16="http://schemas.microsoft.com/office/drawing/2014/main" id="{CFECF017-4B43-4968-AAAC-CE3E58ED3332}"/>
              </a:ext>
            </a:extLst>
          </p:cNvPr>
          <p:cNvSpPr txBox="1"/>
          <p:nvPr/>
        </p:nvSpPr>
        <p:spPr>
          <a:xfrm>
            <a:off x="874226" y="46157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8" name="テキスト ボックス 27">
            <a:extLst>
              <a:ext uri="{FF2B5EF4-FFF2-40B4-BE49-F238E27FC236}">
                <a16:creationId xmlns:a16="http://schemas.microsoft.com/office/drawing/2014/main" id="{06D12521-B936-4E90-8C8C-A0A4EDC8D00A}"/>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29" name="テキスト ボックス 28">
            <a:extLst>
              <a:ext uri="{FF2B5EF4-FFF2-40B4-BE49-F238E27FC236}">
                <a16:creationId xmlns:a16="http://schemas.microsoft.com/office/drawing/2014/main" id="{5EF2A877-E551-4F32-93C6-E83C2DF67584}"/>
              </a:ext>
            </a:extLst>
          </p:cNvPr>
          <p:cNvSpPr txBox="1"/>
          <p:nvPr/>
        </p:nvSpPr>
        <p:spPr>
          <a:xfrm>
            <a:off x="1173694" y="6388351"/>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30" name="テキスト ボックス 29">
            <a:extLst>
              <a:ext uri="{FF2B5EF4-FFF2-40B4-BE49-F238E27FC236}">
                <a16:creationId xmlns:a16="http://schemas.microsoft.com/office/drawing/2014/main" id="{C11B381E-6B5C-44EA-91E9-00B8E46D929D}"/>
              </a:ext>
            </a:extLst>
          </p:cNvPr>
          <p:cNvSpPr txBox="1"/>
          <p:nvPr/>
        </p:nvSpPr>
        <p:spPr>
          <a:xfrm>
            <a:off x="4978110" y="1385908"/>
            <a:ext cx="602865"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31" name="テキスト ボックス 30">
            <a:extLst>
              <a:ext uri="{FF2B5EF4-FFF2-40B4-BE49-F238E27FC236}">
                <a16:creationId xmlns:a16="http://schemas.microsoft.com/office/drawing/2014/main" id="{66341DB3-125E-428B-9502-424CFA626907}"/>
              </a:ext>
            </a:extLst>
          </p:cNvPr>
          <p:cNvSpPr txBox="1"/>
          <p:nvPr/>
        </p:nvSpPr>
        <p:spPr>
          <a:xfrm>
            <a:off x="6611024" y="1385908"/>
            <a:ext cx="909574" cy="323165"/>
          </a:xfrm>
          <a:prstGeom prst="rect">
            <a:avLst/>
          </a:prstGeom>
          <a:noFill/>
        </p:spPr>
        <p:txBody>
          <a:bodyPr wrap="square" rtlCol="0">
            <a:spAutoFit/>
          </a:bodyPr>
          <a:lstStyle/>
          <a:p>
            <a:pPr algn="ctr"/>
            <a:r>
              <a:rPr lang="ja-JP" altLang="en-US" sz="1500" dirty="0">
                <a:solidFill>
                  <a:srgbClr val="595959"/>
                </a:solidFill>
                <a:latin typeface="+mn-ea"/>
              </a:rPr>
              <a:t>じかん</a:t>
            </a:r>
            <a:endParaRPr kumimoji="1" lang="ja-JP" altLang="en-US" sz="1500" dirty="0">
              <a:solidFill>
                <a:srgbClr val="595959"/>
              </a:solidFill>
              <a:latin typeface="+mn-ea"/>
            </a:endParaRPr>
          </a:p>
        </p:txBody>
      </p:sp>
      <p:sp>
        <p:nvSpPr>
          <p:cNvPr id="32" name="テキスト ボックス 31">
            <a:extLst>
              <a:ext uri="{FF2B5EF4-FFF2-40B4-BE49-F238E27FC236}">
                <a16:creationId xmlns:a16="http://schemas.microsoft.com/office/drawing/2014/main" id="{8CE94556-95BE-46D6-8F24-A17F25D31CC7}"/>
              </a:ext>
            </a:extLst>
          </p:cNvPr>
          <p:cNvSpPr txBox="1"/>
          <p:nvPr/>
        </p:nvSpPr>
        <p:spPr>
          <a:xfrm>
            <a:off x="5591713" y="246488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33" name="テキスト ボックス 32">
            <a:extLst>
              <a:ext uri="{FF2B5EF4-FFF2-40B4-BE49-F238E27FC236}">
                <a16:creationId xmlns:a16="http://schemas.microsoft.com/office/drawing/2014/main" id="{F4FFA026-F674-42DB-9BE5-8171FC9AA66A}"/>
              </a:ext>
            </a:extLst>
          </p:cNvPr>
          <p:cNvSpPr txBox="1"/>
          <p:nvPr/>
        </p:nvSpPr>
        <p:spPr>
          <a:xfrm>
            <a:off x="4788380" y="4021544"/>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34" name="テキスト ボックス 33">
            <a:extLst>
              <a:ext uri="{FF2B5EF4-FFF2-40B4-BE49-F238E27FC236}">
                <a16:creationId xmlns:a16="http://schemas.microsoft.com/office/drawing/2014/main" id="{3D1A4280-FE6A-47EB-B6EB-F8F742A6612C}"/>
              </a:ext>
            </a:extLst>
          </p:cNvPr>
          <p:cNvSpPr txBox="1"/>
          <p:nvPr/>
        </p:nvSpPr>
        <p:spPr>
          <a:xfrm>
            <a:off x="3953211" y="4802157"/>
            <a:ext cx="843074" cy="323165"/>
          </a:xfrm>
          <a:prstGeom prst="rect">
            <a:avLst/>
          </a:prstGeom>
          <a:noFill/>
        </p:spPr>
        <p:txBody>
          <a:bodyPr wrap="square" rtlCol="0">
            <a:spAutoFit/>
          </a:bodyPr>
          <a:lstStyle/>
          <a:p>
            <a:pPr algn="ctr"/>
            <a:r>
              <a:rPr kumimoji="1" lang="ja-JP" altLang="en-US" sz="1500" dirty="0">
                <a:solidFill>
                  <a:srgbClr val="595959"/>
                </a:solidFill>
                <a:latin typeface="+mn-ea"/>
              </a:rPr>
              <a:t>く</a:t>
            </a:r>
          </a:p>
        </p:txBody>
      </p:sp>
      <p:sp>
        <p:nvSpPr>
          <p:cNvPr id="35" name="テキスト ボックス 34">
            <a:extLst>
              <a:ext uri="{FF2B5EF4-FFF2-40B4-BE49-F238E27FC236}">
                <a16:creationId xmlns:a16="http://schemas.microsoft.com/office/drawing/2014/main" id="{33EC4C50-4AC6-49E7-ACEF-0455D0D4B6C5}"/>
              </a:ext>
            </a:extLst>
          </p:cNvPr>
          <p:cNvSpPr txBox="1"/>
          <p:nvPr/>
        </p:nvSpPr>
        <p:spPr>
          <a:xfrm>
            <a:off x="3376434" y="4802156"/>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36" name="テキスト ボックス 35">
            <a:extLst>
              <a:ext uri="{FF2B5EF4-FFF2-40B4-BE49-F238E27FC236}">
                <a16:creationId xmlns:a16="http://schemas.microsoft.com/office/drawing/2014/main" id="{F3B79656-5208-4365-B20C-8D761D817629}"/>
              </a:ext>
            </a:extLst>
          </p:cNvPr>
          <p:cNvSpPr txBox="1"/>
          <p:nvPr/>
        </p:nvSpPr>
        <p:spPr>
          <a:xfrm>
            <a:off x="2134746" y="46157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 name="正方形/長方形 2">
            <a:extLst>
              <a:ext uri="{FF2B5EF4-FFF2-40B4-BE49-F238E27FC236}">
                <a16:creationId xmlns:a16="http://schemas.microsoft.com/office/drawing/2014/main" id="{695894FD-9079-0F25-D0EC-9193D387B427}"/>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4" name="正方形/長方形 3">
            <a:extLst>
              <a:ext uri="{FF2B5EF4-FFF2-40B4-BE49-F238E27FC236}">
                <a16:creationId xmlns:a16="http://schemas.microsoft.com/office/drawing/2014/main" id="{793D84A9-6D22-1822-4797-E3F12FACB9D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6" name="四角形: 角を丸くする 5">
            <a:extLst>
              <a:ext uri="{FF2B5EF4-FFF2-40B4-BE49-F238E27FC236}">
                <a16:creationId xmlns:a16="http://schemas.microsoft.com/office/drawing/2014/main" id="{13A07883-8729-80DE-F022-29AF51FC6978}"/>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-2.</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浸水継続時間</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37" name="テキスト ボックス 36">
            <a:extLst>
              <a:ext uri="{FF2B5EF4-FFF2-40B4-BE49-F238E27FC236}">
                <a16:creationId xmlns:a16="http://schemas.microsoft.com/office/drawing/2014/main" id="{724482A4-F021-26FC-C11C-98ABA44264CE}"/>
              </a:ext>
            </a:extLst>
          </p:cNvPr>
          <p:cNvSpPr txBox="1"/>
          <p:nvPr/>
        </p:nvSpPr>
        <p:spPr>
          <a:xfrm>
            <a:off x="7452360" y="767313"/>
            <a:ext cx="1412239"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しんすいけいぞくじかん</a:t>
            </a:r>
            <a:endParaRPr kumimoji="1" lang="ja-JP" altLang="en-US" sz="700" b="1" dirty="0">
              <a:solidFill>
                <a:schemeClr val="accent1">
                  <a:lumMod val="20000"/>
                  <a:lumOff val="80000"/>
                </a:schemeClr>
              </a:solidFill>
              <a:latin typeface="+mn-ea"/>
            </a:endParaRPr>
          </a:p>
        </p:txBody>
      </p:sp>
      <p:sp>
        <p:nvSpPr>
          <p:cNvPr id="42" name="テキスト ボックス 41">
            <a:extLst>
              <a:ext uri="{FF2B5EF4-FFF2-40B4-BE49-F238E27FC236}">
                <a16:creationId xmlns:a16="http://schemas.microsoft.com/office/drawing/2014/main" id="{A9226438-76AC-B741-EFEE-F31F22D7EFC1}"/>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85109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ダイアグラム&#10;&#10;中程度の精度で自動的に生成された説明">
            <a:extLst>
              <a:ext uri="{FF2B5EF4-FFF2-40B4-BE49-F238E27FC236}">
                <a16:creationId xmlns:a16="http://schemas.microsoft.com/office/drawing/2014/main" id="{ADCF3903-BED2-301B-56AC-E5A6C6F40B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566" b="14246"/>
          <a:stretch/>
        </p:blipFill>
        <p:spPr>
          <a:xfrm>
            <a:off x="3171767" y="2023621"/>
            <a:ext cx="2824402" cy="4500000"/>
          </a:xfrm>
          <a:prstGeom prst="rect">
            <a:avLst/>
          </a:prstGeom>
          <a:ln w="57150">
            <a:solidFill>
              <a:schemeClr val="tx1">
                <a:lumMod val="50000"/>
                <a:lumOff val="50000"/>
              </a:schemeClr>
            </a:solidFill>
          </a:ln>
        </p:spPr>
      </p:pic>
      <p:pic>
        <p:nvPicPr>
          <p:cNvPr id="44" name="図 43" descr="マップ&#10;&#10;自動的に生成された説明">
            <a:extLst>
              <a:ext uri="{FF2B5EF4-FFF2-40B4-BE49-F238E27FC236}">
                <a16:creationId xmlns:a16="http://schemas.microsoft.com/office/drawing/2014/main" id="{52F15E86-D9AC-DE25-9DDE-A1D1F690028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506" b="13950"/>
          <a:stretch/>
        </p:blipFill>
        <p:spPr>
          <a:xfrm>
            <a:off x="6157559" y="2022680"/>
            <a:ext cx="2782992" cy="450000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7015480" y="6499457"/>
            <a:ext cx="2057400" cy="365125"/>
          </a:xfrm>
        </p:spPr>
        <p:txBody>
          <a:bodyPr/>
          <a:lstStyle/>
          <a:p>
            <a:fld id="{CECB8414-8A24-438C-A4D2-8AA3D970D36A}" type="slidenum">
              <a:rPr lang="ja-JP" altLang="en-US" smtClean="0"/>
              <a:pPr/>
              <a:t>27</a:t>
            </a:fld>
            <a:endParaRPr lang="ja-JP" altLang="en-US" dirty="0"/>
          </a:p>
        </p:txBody>
      </p:sp>
      <p:sp>
        <p:nvSpPr>
          <p:cNvPr id="23" name="タイトル 1"/>
          <p:cNvSpPr txBox="1">
            <a:spLocks/>
          </p:cNvSpPr>
          <p:nvPr/>
        </p:nvSpPr>
        <p:spPr>
          <a:xfrm>
            <a:off x="143148" y="1446865"/>
            <a:ext cx="9000851" cy="71889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a:t>
            </a:r>
            <a:r>
              <a:rPr lang="ja-JP" altLang="en-US" sz="2000" b="1" u="sng" dirty="0">
                <a:solidFill>
                  <a:srgbClr val="002060"/>
                </a:solidFill>
                <a:latin typeface="游ゴシック" panose="020B0400000000000000" pitchFamily="50" charset="-128"/>
                <a:ea typeface="游ゴシック" panose="020B0400000000000000" pitchFamily="50" charset="-128"/>
              </a:rPr>
              <a:t>水が残る時間</a:t>
            </a:r>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を調べる</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8" name="テキスト ボックス 17">
            <a:extLst>
              <a:ext uri="{FF2B5EF4-FFF2-40B4-BE49-F238E27FC236}">
                <a16:creationId xmlns:a16="http://schemas.microsoft.com/office/drawing/2014/main" id="{6031D94C-0F8F-4C15-A36D-0282C5BB6E14}"/>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9" name="テキスト ボックス 18">
            <a:extLst>
              <a:ext uri="{FF2B5EF4-FFF2-40B4-BE49-F238E27FC236}">
                <a16:creationId xmlns:a16="http://schemas.microsoft.com/office/drawing/2014/main" id="{8B978043-C01F-41F2-B76D-E9744C062CC8}"/>
              </a:ext>
            </a:extLst>
          </p:cNvPr>
          <p:cNvSpPr txBox="1"/>
          <p:nvPr/>
        </p:nvSpPr>
        <p:spPr>
          <a:xfrm>
            <a:off x="4141274" y="1232629"/>
            <a:ext cx="1090470" cy="276999"/>
          </a:xfrm>
          <a:prstGeom prst="rect">
            <a:avLst/>
          </a:prstGeom>
          <a:noFill/>
        </p:spPr>
        <p:txBody>
          <a:bodyPr wrap="square" rtlCol="0">
            <a:spAutoFit/>
          </a:bodyPr>
          <a:lstStyle/>
          <a:p>
            <a:pPr algn="ctr"/>
            <a:r>
              <a:rPr lang="ja-JP" altLang="en-US" sz="1200" dirty="0">
                <a:solidFill>
                  <a:srgbClr val="002060"/>
                </a:solidFill>
                <a:latin typeface="+mn-ea"/>
              </a:rPr>
              <a:t>つか　かた</a:t>
            </a:r>
            <a:endParaRPr kumimoji="1" lang="ja-JP" altLang="en-US" sz="1200" dirty="0">
              <a:solidFill>
                <a:srgbClr val="002060"/>
              </a:solidFill>
              <a:latin typeface="+mn-ea"/>
            </a:endParaRPr>
          </a:p>
        </p:txBody>
      </p:sp>
      <p:sp>
        <p:nvSpPr>
          <p:cNvPr id="22" name="テキスト ボックス 21">
            <a:extLst>
              <a:ext uri="{FF2B5EF4-FFF2-40B4-BE49-F238E27FC236}">
                <a16:creationId xmlns:a16="http://schemas.microsoft.com/office/drawing/2014/main" id="{837EED29-729F-4896-9C76-2AD722632E32}"/>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12" name="テキスト ボックス 11">
            <a:extLst>
              <a:ext uri="{FF2B5EF4-FFF2-40B4-BE49-F238E27FC236}">
                <a16:creationId xmlns:a16="http://schemas.microsoft.com/office/drawing/2014/main" id="{F93D40D8-610E-E19E-2E0F-55A7FAE89FF8}"/>
              </a:ext>
            </a:extLst>
          </p:cNvPr>
          <p:cNvSpPr txBox="1"/>
          <p:nvPr/>
        </p:nvSpPr>
        <p:spPr>
          <a:xfrm>
            <a:off x="1030764" y="1203269"/>
            <a:ext cx="2506084" cy="307777"/>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sp>
        <p:nvSpPr>
          <p:cNvPr id="13" name="タイトル 1">
            <a:extLst>
              <a:ext uri="{FF2B5EF4-FFF2-40B4-BE49-F238E27FC236}">
                <a16:creationId xmlns:a16="http://schemas.microsoft.com/office/drawing/2014/main" id="{DF11B077-0E5F-1520-979C-F6B8DD51749B}"/>
              </a:ext>
            </a:extLst>
          </p:cNvPr>
          <p:cNvSpPr txBox="1">
            <a:spLocks/>
          </p:cNvSpPr>
          <p:nvPr/>
        </p:nvSpPr>
        <p:spPr>
          <a:xfrm>
            <a:off x="0" y="-1"/>
            <a:ext cx="9144000" cy="1308325"/>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sp>
        <p:nvSpPr>
          <p:cNvPr id="15" name="テキスト ボックス 14">
            <a:extLst>
              <a:ext uri="{FF2B5EF4-FFF2-40B4-BE49-F238E27FC236}">
                <a16:creationId xmlns:a16="http://schemas.microsoft.com/office/drawing/2014/main" id="{4E865638-94D3-B41C-33A5-6C948CD44B09}"/>
              </a:ext>
            </a:extLst>
          </p:cNvPr>
          <p:cNvSpPr txBox="1"/>
          <p:nvPr/>
        </p:nvSpPr>
        <p:spPr>
          <a:xfrm>
            <a:off x="80731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6" name="テキスト ボックス 15">
            <a:extLst>
              <a:ext uri="{FF2B5EF4-FFF2-40B4-BE49-F238E27FC236}">
                <a16:creationId xmlns:a16="http://schemas.microsoft.com/office/drawing/2014/main" id="{3BA4BAE9-DDD0-062D-1E78-161FACB5DCF1}"/>
              </a:ext>
            </a:extLst>
          </p:cNvPr>
          <p:cNvSpPr txBox="1"/>
          <p:nvPr/>
        </p:nvSpPr>
        <p:spPr>
          <a:xfrm>
            <a:off x="206783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2" name="正方形/長方形 31">
            <a:extLst>
              <a:ext uri="{FF2B5EF4-FFF2-40B4-BE49-F238E27FC236}">
                <a16:creationId xmlns:a16="http://schemas.microsoft.com/office/drawing/2014/main" id="{DABE6ECF-C62C-B3B8-0D55-469B3B4BC3C6}"/>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37" name="正方形/長方形 36">
            <a:extLst>
              <a:ext uri="{FF2B5EF4-FFF2-40B4-BE49-F238E27FC236}">
                <a16:creationId xmlns:a16="http://schemas.microsoft.com/office/drawing/2014/main" id="{AFC0C6BD-2D1B-D786-C58D-18A334A6377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D82E76DF-F479-E8E8-00D1-30024D9846B7}"/>
              </a:ext>
            </a:extLst>
          </p:cNvPr>
          <p:cNvSpPr txBox="1"/>
          <p:nvPr/>
        </p:nvSpPr>
        <p:spPr>
          <a:xfrm>
            <a:off x="5004359" y="52235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39" name="テキスト ボックス 38">
            <a:extLst>
              <a:ext uri="{FF2B5EF4-FFF2-40B4-BE49-F238E27FC236}">
                <a16:creationId xmlns:a16="http://schemas.microsoft.com/office/drawing/2014/main" id="{D14AA00C-9905-30DA-F5ED-EEC0AB6CD6D8}"/>
              </a:ext>
            </a:extLst>
          </p:cNvPr>
          <p:cNvSpPr txBox="1"/>
          <p:nvPr/>
        </p:nvSpPr>
        <p:spPr>
          <a:xfrm>
            <a:off x="5660842" y="1257014"/>
            <a:ext cx="2678088" cy="276999"/>
          </a:xfrm>
          <a:prstGeom prst="rect">
            <a:avLst/>
          </a:prstGeom>
          <a:noFill/>
        </p:spPr>
        <p:txBody>
          <a:bodyPr wrap="square" rtlCol="0">
            <a:spAutoFit/>
          </a:bodyPr>
          <a:lstStyle/>
          <a:p>
            <a:r>
              <a:rPr lang="ja-JP" altLang="en-US" sz="1200" dirty="0">
                <a:solidFill>
                  <a:srgbClr val="002060"/>
                </a:solidFill>
                <a:latin typeface="+mn-ea"/>
              </a:rPr>
              <a:t>　みず　　のこ　　　じかん　 　</a:t>
            </a:r>
            <a:r>
              <a:rPr lang="ja-JP" altLang="en-US" sz="1200" dirty="0">
                <a:solidFill>
                  <a:schemeClr val="tx1">
                    <a:lumMod val="65000"/>
                    <a:lumOff val="35000"/>
                  </a:schemeClr>
                </a:solidFill>
                <a:latin typeface="+mn-ea"/>
              </a:rPr>
              <a:t>しら</a:t>
            </a:r>
            <a:endParaRPr kumimoji="1" lang="ja-JP" altLang="en-US" sz="1200" dirty="0">
              <a:solidFill>
                <a:schemeClr val="tx1">
                  <a:lumMod val="65000"/>
                  <a:lumOff val="35000"/>
                </a:schemeClr>
              </a:solidFill>
              <a:latin typeface="+mn-ea"/>
            </a:endParaRPr>
          </a:p>
        </p:txBody>
      </p:sp>
      <p:pic>
        <p:nvPicPr>
          <p:cNvPr id="45" name="図 44" descr="ダイアグラム&#10;&#10;自動的に生成された説明">
            <a:extLst>
              <a:ext uri="{FF2B5EF4-FFF2-40B4-BE49-F238E27FC236}">
                <a16:creationId xmlns:a16="http://schemas.microsoft.com/office/drawing/2014/main" id="{23B86BCA-4C6D-CD70-93BD-E75C307C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18" b="14264"/>
          <a:stretch/>
        </p:blipFill>
        <p:spPr>
          <a:xfrm>
            <a:off x="205384" y="2023621"/>
            <a:ext cx="2782992" cy="4500000"/>
          </a:xfrm>
          <a:prstGeom prst="rect">
            <a:avLst/>
          </a:prstGeom>
          <a:ln w="57150">
            <a:solidFill>
              <a:schemeClr val="tx1">
                <a:lumMod val="50000"/>
                <a:lumOff val="50000"/>
              </a:schemeClr>
            </a:solidFill>
          </a:ln>
        </p:spPr>
      </p:pic>
      <p:sp>
        <p:nvSpPr>
          <p:cNvPr id="21" name="下矢印 20"/>
          <p:cNvSpPr/>
          <p:nvPr/>
        </p:nvSpPr>
        <p:spPr>
          <a:xfrm rot="16200000">
            <a:off x="5742352" y="4032554"/>
            <a:ext cx="415247" cy="403966"/>
          </a:xfrm>
          <a:prstGeom prst="downArrow">
            <a:avLst/>
          </a:prstGeom>
          <a:solidFill>
            <a:srgbClr val="FF0000"/>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0">
            <a:extLst>
              <a:ext uri="{FF2B5EF4-FFF2-40B4-BE49-F238E27FC236}">
                <a16:creationId xmlns:a16="http://schemas.microsoft.com/office/drawing/2014/main" id="{957A3ADA-1DEC-4DDD-8CA9-A3B05C20A47E}"/>
              </a:ext>
            </a:extLst>
          </p:cNvPr>
          <p:cNvSpPr/>
          <p:nvPr/>
        </p:nvSpPr>
        <p:spPr>
          <a:xfrm rot="16200000">
            <a:off x="2753148" y="4032553"/>
            <a:ext cx="415247" cy="403966"/>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四角形: 角を丸くする 48">
            <a:extLst>
              <a:ext uri="{FF2B5EF4-FFF2-40B4-BE49-F238E27FC236}">
                <a16:creationId xmlns:a16="http://schemas.microsoft.com/office/drawing/2014/main" id="{5F5F672B-BA57-D23D-A636-821E38DE8678}"/>
              </a:ext>
            </a:extLst>
          </p:cNvPr>
          <p:cNvSpPr/>
          <p:nvPr/>
        </p:nvSpPr>
        <p:spPr>
          <a:xfrm>
            <a:off x="214423" y="2418005"/>
            <a:ext cx="521775" cy="4345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50" name="テキスト ボックス 49">
            <a:extLst>
              <a:ext uri="{FF2B5EF4-FFF2-40B4-BE49-F238E27FC236}">
                <a16:creationId xmlns:a16="http://schemas.microsoft.com/office/drawing/2014/main" id="{5E976BE6-A09E-053E-60C6-F5008B6319B9}"/>
              </a:ext>
            </a:extLst>
          </p:cNvPr>
          <p:cNvSpPr txBox="1"/>
          <p:nvPr/>
        </p:nvSpPr>
        <p:spPr>
          <a:xfrm>
            <a:off x="363871" y="3172986"/>
            <a:ext cx="2601892" cy="446276"/>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ひだりうえ</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じょうほう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①左上の「情報」をタップ</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3" name="四角形: 角を丸くする 2">
            <a:extLst>
              <a:ext uri="{FF2B5EF4-FFF2-40B4-BE49-F238E27FC236}">
                <a16:creationId xmlns:a16="http://schemas.microsoft.com/office/drawing/2014/main" id="{6DFFBA48-5F52-1F11-0D83-399E875EAAE4}"/>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-2.</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浸水継続時間</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7" name="テキスト ボックス 6">
            <a:extLst>
              <a:ext uri="{FF2B5EF4-FFF2-40B4-BE49-F238E27FC236}">
                <a16:creationId xmlns:a16="http://schemas.microsoft.com/office/drawing/2014/main" id="{A6DC5EB4-3CA1-A7C3-94B5-D8ACCD07BEC6}"/>
              </a:ext>
            </a:extLst>
          </p:cNvPr>
          <p:cNvSpPr txBox="1"/>
          <p:nvPr/>
        </p:nvSpPr>
        <p:spPr>
          <a:xfrm>
            <a:off x="7452360" y="767313"/>
            <a:ext cx="1412239"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しんすいけいぞくじかん</a:t>
            </a:r>
            <a:endParaRPr kumimoji="1" lang="ja-JP" altLang="en-US" sz="700" b="1" dirty="0">
              <a:solidFill>
                <a:schemeClr val="accent1">
                  <a:lumMod val="20000"/>
                  <a:lumOff val="80000"/>
                </a:schemeClr>
              </a:solidFill>
              <a:latin typeface="+mn-ea"/>
            </a:endParaRPr>
          </a:p>
        </p:txBody>
      </p:sp>
      <p:pic>
        <p:nvPicPr>
          <p:cNvPr id="10" name="図 9">
            <a:extLst>
              <a:ext uri="{FF2B5EF4-FFF2-40B4-BE49-F238E27FC236}">
                <a16:creationId xmlns:a16="http://schemas.microsoft.com/office/drawing/2014/main" id="{841DCE4C-4B03-9203-1F19-9D48FD015C32}"/>
              </a:ext>
            </a:extLst>
          </p:cNvPr>
          <p:cNvPicPr>
            <a:picLocks noChangeAspect="1"/>
          </p:cNvPicPr>
          <p:nvPr/>
        </p:nvPicPr>
        <p:blipFill>
          <a:blip r:embed="rId6"/>
          <a:stretch>
            <a:fillRect/>
          </a:stretch>
        </p:blipFill>
        <p:spPr>
          <a:xfrm>
            <a:off x="228196" y="2296483"/>
            <a:ext cx="1382400" cy="1036800"/>
          </a:xfrm>
          <a:prstGeom prst="rect">
            <a:avLst/>
          </a:prstGeom>
        </p:spPr>
      </p:pic>
      <p:sp>
        <p:nvSpPr>
          <p:cNvPr id="14" name="正方形/長方形 13">
            <a:extLst>
              <a:ext uri="{FF2B5EF4-FFF2-40B4-BE49-F238E27FC236}">
                <a16:creationId xmlns:a16="http://schemas.microsoft.com/office/drawing/2014/main" id="{57E293CA-0192-1907-DF52-4EC541E12BDF}"/>
              </a:ext>
            </a:extLst>
          </p:cNvPr>
          <p:cNvSpPr/>
          <p:nvPr/>
        </p:nvSpPr>
        <p:spPr>
          <a:xfrm>
            <a:off x="432897" y="2192068"/>
            <a:ext cx="1174735" cy="369332"/>
          </a:xfrm>
          <a:prstGeom prst="rect">
            <a:avLst/>
          </a:prstGeom>
          <a:noFill/>
        </p:spPr>
        <p:txBody>
          <a:bodyPr wrap="square" lIns="91440" tIns="45720" rIns="91440" bIns="45720">
            <a:spAutoFit/>
          </a:bodyPr>
          <a:lstStyle/>
          <a:p>
            <a:pPr algn="ctr"/>
            <a:r>
              <a:rPr lang="en-US" altLang="ja-JP"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25" name="正方形/長方形 24">
            <a:extLst>
              <a:ext uri="{FF2B5EF4-FFF2-40B4-BE49-F238E27FC236}">
                <a16:creationId xmlns:a16="http://schemas.microsoft.com/office/drawing/2014/main" id="{876480F8-2696-5122-2355-51B6CD8389B3}"/>
              </a:ext>
            </a:extLst>
          </p:cNvPr>
          <p:cNvSpPr/>
          <p:nvPr/>
        </p:nvSpPr>
        <p:spPr>
          <a:xfrm>
            <a:off x="4296386" y="2304304"/>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27" name="四角形: 角を丸くする 26">
            <a:extLst>
              <a:ext uri="{FF2B5EF4-FFF2-40B4-BE49-F238E27FC236}">
                <a16:creationId xmlns:a16="http://schemas.microsoft.com/office/drawing/2014/main" id="{67529ED0-85E1-D2D0-DE5D-63310C6617D5}"/>
              </a:ext>
            </a:extLst>
          </p:cNvPr>
          <p:cNvSpPr/>
          <p:nvPr/>
        </p:nvSpPr>
        <p:spPr>
          <a:xfrm>
            <a:off x="3836692" y="2504101"/>
            <a:ext cx="783458" cy="2381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34" name="正方形/長方形 33">
            <a:extLst>
              <a:ext uri="{FF2B5EF4-FFF2-40B4-BE49-F238E27FC236}">
                <a16:creationId xmlns:a16="http://schemas.microsoft.com/office/drawing/2014/main" id="{C2B31FC8-F361-C6C0-C190-F00978E83095}"/>
              </a:ext>
            </a:extLst>
          </p:cNvPr>
          <p:cNvSpPr/>
          <p:nvPr/>
        </p:nvSpPr>
        <p:spPr>
          <a:xfrm>
            <a:off x="3209290" y="2981196"/>
            <a:ext cx="1951334" cy="638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6569A8A9-8E75-B2FF-582B-A3328D9B59EE}"/>
              </a:ext>
            </a:extLst>
          </p:cNvPr>
          <p:cNvPicPr>
            <a:picLocks noChangeAspect="1"/>
          </p:cNvPicPr>
          <p:nvPr/>
        </p:nvPicPr>
        <p:blipFill>
          <a:blip r:embed="rId6"/>
          <a:stretch>
            <a:fillRect/>
          </a:stretch>
        </p:blipFill>
        <p:spPr>
          <a:xfrm>
            <a:off x="4202093" y="2382809"/>
            <a:ext cx="958531" cy="718898"/>
          </a:xfrm>
          <a:prstGeom prst="rect">
            <a:avLst/>
          </a:prstGeom>
        </p:spPr>
      </p:pic>
      <p:pic>
        <p:nvPicPr>
          <p:cNvPr id="35" name="図 34">
            <a:extLst>
              <a:ext uri="{FF2B5EF4-FFF2-40B4-BE49-F238E27FC236}">
                <a16:creationId xmlns:a16="http://schemas.microsoft.com/office/drawing/2014/main" id="{8A13D605-F6DF-C630-7477-B0C2B49CBDBC}"/>
              </a:ext>
            </a:extLst>
          </p:cNvPr>
          <p:cNvPicPr>
            <a:picLocks noChangeAspect="1"/>
          </p:cNvPicPr>
          <p:nvPr/>
        </p:nvPicPr>
        <p:blipFill>
          <a:blip r:embed="rId6"/>
          <a:stretch>
            <a:fillRect/>
          </a:stretch>
        </p:blipFill>
        <p:spPr>
          <a:xfrm>
            <a:off x="4628648" y="3308014"/>
            <a:ext cx="958531" cy="718898"/>
          </a:xfrm>
          <a:prstGeom prst="rect">
            <a:avLst/>
          </a:prstGeom>
        </p:spPr>
      </p:pic>
      <p:sp>
        <p:nvSpPr>
          <p:cNvPr id="40" name="正方形/長方形 39">
            <a:extLst>
              <a:ext uri="{FF2B5EF4-FFF2-40B4-BE49-F238E27FC236}">
                <a16:creationId xmlns:a16="http://schemas.microsoft.com/office/drawing/2014/main" id="{A87EEE6F-D5CB-D23F-8DA2-195DB7D82E97}"/>
              </a:ext>
            </a:extLst>
          </p:cNvPr>
          <p:cNvSpPr/>
          <p:nvPr/>
        </p:nvSpPr>
        <p:spPr>
          <a:xfrm>
            <a:off x="4740361" y="3252286"/>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51" name="テキスト ボックス 50">
            <a:extLst>
              <a:ext uri="{FF2B5EF4-FFF2-40B4-BE49-F238E27FC236}">
                <a16:creationId xmlns:a16="http://schemas.microsoft.com/office/drawing/2014/main" id="{0A811818-A0DA-9319-2CB1-9B3A5CFDAB6A}"/>
              </a:ext>
            </a:extLst>
          </p:cNvPr>
          <p:cNvSpPr txBox="1"/>
          <p:nvPr/>
        </p:nvSpPr>
        <p:spPr>
          <a:xfrm>
            <a:off x="3283022" y="5377848"/>
            <a:ext cx="2601892" cy="1177245"/>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ひょうじちゅう　じょうほう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②「表示中の情報」をタップ</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しんすいけいぞくじかん　　えら</a:t>
            </a:r>
            <a:endParaRPr kumimoji="1"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「浸水継続時間」を選んで、</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しんすいそうていくいき　　 け</a:t>
            </a:r>
            <a:endParaRPr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「浸水想定区域」を消します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57" name="四角形: 角を丸くする 56">
            <a:extLst>
              <a:ext uri="{FF2B5EF4-FFF2-40B4-BE49-F238E27FC236}">
                <a16:creationId xmlns:a16="http://schemas.microsoft.com/office/drawing/2014/main" id="{D4FFCEC2-FE26-D61B-839E-A3D2C6F302AE}"/>
              </a:ext>
            </a:extLst>
          </p:cNvPr>
          <p:cNvSpPr/>
          <p:nvPr/>
        </p:nvSpPr>
        <p:spPr>
          <a:xfrm>
            <a:off x="6204999" y="3429001"/>
            <a:ext cx="2741151" cy="80553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cxnSp>
        <p:nvCxnSpPr>
          <p:cNvPr id="58" name="直線コネクタ 57">
            <a:extLst>
              <a:ext uri="{FF2B5EF4-FFF2-40B4-BE49-F238E27FC236}">
                <a16:creationId xmlns:a16="http://schemas.microsoft.com/office/drawing/2014/main" id="{53DF9983-18D3-98E1-B801-793F6C91E98F}"/>
              </a:ext>
            </a:extLst>
          </p:cNvPr>
          <p:cNvCxnSpPr>
            <a:cxnSpLocks/>
          </p:cNvCxnSpPr>
          <p:nvPr/>
        </p:nvCxnSpPr>
        <p:spPr>
          <a:xfrm>
            <a:off x="7965550" y="3826770"/>
            <a:ext cx="538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63EF4E7-437D-5D84-24DB-40F9FF1497A1}"/>
              </a:ext>
            </a:extLst>
          </p:cNvPr>
          <p:cNvCxnSpPr>
            <a:cxnSpLocks/>
          </p:cNvCxnSpPr>
          <p:nvPr/>
        </p:nvCxnSpPr>
        <p:spPr>
          <a:xfrm>
            <a:off x="6477110" y="3992882"/>
            <a:ext cx="53837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1" name="テキスト ボックス 60">
            <a:extLst>
              <a:ext uri="{FF2B5EF4-FFF2-40B4-BE49-F238E27FC236}">
                <a16:creationId xmlns:a16="http://schemas.microsoft.com/office/drawing/2014/main" id="{B6309EA5-165C-0CA3-3A36-8B1C8BDA41A6}"/>
              </a:ext>
            </a:extLst>
          </p:cNvPr>
          <p:cNvSpPr txBox="1"/>
          <p:nvPr/>
        </p:nvSpPr>
        <p:spPr>
          <a:xfrm>
            <a:off x="6254873" y="2529988"/>
            <a:ext cx="2601892" cy="800219"/>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いえ　　　みず　のこ</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③あなたの家の、水が残る</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じかん</a:t>
            </a: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　時間がわかりました！</a:t>
            </a:r>
            <a:endParaRPr kumimoji="1" lang="en-US" altLang="ja-JP" sz="16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66" name="テキスト ボックス 65">
            <a:extLst>
              <a:ext uri="{FF2B5EF4-FFF2-40B4-BE49-F238E27FC236}">
                <a16:creationId xmlns:a16="http://schemas.microsoft.com/office/drawing/2014/main" id="{D1F52441-2480-6365-0606-D862A2F5E48B}"/>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622206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28</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-3.</a:t>
            </a:r>
            <a:endParaRPr lang="en-US" altLang="ja-JP" sz="2800" b="1" dirty="0">
              <a:latin typeface="游ゴシック" panose="020B0400000000000000" pitchFamily="50" charset="-128"/>
              <a:ea typeface="游ゴシック" panose="020B0400000000000000" pitchFamily="50" charset="-128"/>
            </a:endParaRPr>
          </a:p>
        </p:txBody>
      </p:sp>
      <p:sp>
        <p:nvSpPr>
          <p:cNvPr id="20" name="四角形: 角を丸くする 19">
            <a:extLst>
              <a:ext uri="{FF2B5EF4-FFF2-40B4-BE49-F238E27FC236}">
                <a16:creationId xmlns:a16="http://schemas.microsoft.com/office/drawing/2014/main" id="{95A98A58-03DD-C33C-393B-76CAFACFA8B8}"/>
              </a:ext>
            </a:extLst>
          </p:cNvPr>
          <p:cNvSpPr/>
          <p:nvPr/>
        </p:nvSpPr>
        <p:spPr>
          <a:xfrm>
            <a:off x="6575707" y="773253"/>
            <a:ext cx="2467015"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b="1" dirty="0">
                <a:solidFill>
                  <a:schemeClr val="accent1">
                    <a:lumMod val="20000"/>
                    <a:lumOff val="80000"/>
                  </a:schemeClr>
                </a:solidFill>
                <a:latin typeface="游ゴシック" panose="020B0400000000000000" pitchFamily="50" charset="-128"/>
                <a:ea typeface="游ゴシック" panose="020B0400000000000000" pitchFamily="50" charset="-128"/>
              </a:rPr>
              <a:t>A-1</a:t>
            </a:r>
            <a:r>
              <a:rPr lang="en-US" altLang="ja-JP" sz="1800" b="1" dirty="0">
                <a:solidFill>
                  <a:schemeClr val="accent1">
                    <a:lumMod val="20000"/>
                    <a:lumOff val="80000"/>
                  </a:schemeClr>
                </a:solidFill>
                <a:latin typeface="游ゴシック" panose="020B0400000000000000" pitchFamily="50" charset="-128"/>
                <a:ea typeface="游ゴシック" panose="020B0400000000000000" pitchFamily="50" charset="-128"/>
              </a:rPr>
              <a:t>-2.</a:t>
            </a:r>
            <a:r>
              <a:rPr lang="ja-JP" altLang="en-US" sz="18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800" b="1" u="sng" dirty="0">
                <a:solidFill>
                  <a:schemeClr val="accent1">
                    <a:lumMod val="20000"/>
                    <a:lumOff val="80000"/>
                  </a:schemeClr>
                </a:solidFill>
                <a:latin typeface="游ゴシック" panose="020B0400000000000000" pitchFamily="50" charset="-128"/>
                <a:ea typeface="游ゴシック" panose="020B0400000000000000" pitchFamily="50" charset="-128"/>
              </a:rPr>
              <a:t>浸水継続時間</a:t>
            </a:r>
            <a:endParaRPr lang="en-US" altLang="ja-JP" sz="16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1" name="テキスト ボックス 20">
            <a:extLst>
              <a:ext uri="{FF2B5EF4-FFF2-40B4-BE49-F238E27FC236}">
                <a16:creationId xmlns:a16="http://schemas.microsoft.com/office/drawing/2014/main" id="{C1F8D6DC-273B-6DFE-69EB-5C0892A3BDCA}"/>
              </a:ext>
            </a:extLst>
          </p:cNvPr>
          <p:cNvSpPr txBox="1"/>
          <p:nvPr/>
        </p:nvSpPr>
        <p:spPr>
          <a:xfrm>
            <a:off x="7452360" y="767313"/>
            <a:ext cx="1412239" cy="200055"/>
          </a:xfrm>
          <a:prstGeom prst="rect">
            <a:avLst/>
          </a:prstGeom>
          <a:noFill/>
        </p:spPr>
        <p:txBody>
          <a:bodyPr wrap="square" rtlCol="0">
            <a:spAutoFit/>
          </a:bodyPr>
          <a:lstStyle/>
          <a:p>
            <a:pPr algn="dist"/>
            <a:r>
              <a:rPr lang="ja-JP" altLang="en-US" sz="700" b="1" dirty="0">
                <a:solidFill>
                  <a:schemeClr val="accent1">
                    <a:lumMod val="20000"/>
                    <a:lumOff val="80000"/>
                  </a:schemeClr>
                </a:solidFill>
                <a:latin typeface="+mn-ea"/>
              </a:rPr>
              <a:t>しんすいけいぞくじかん</a:t>
            </a:r>
            <a:endParaRPr kumimoji="1" lang="ja-JP" altLang="en-US" sz="700" b="1" dirty="0">
              <a:solidFill>
                <a:schemeClr val="accent1">
                  <a:lumMod val="20000"/>
                  <a:lumOff val="80000"/>
                </a:schemeClr>
              </a:solidFill>
              <a:latin typeface="+mn-ea"/>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2766" y="3131894"/>
            <a:ext cx="6026451" cy="96262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799A520-8EAC-B439-397C-760EE36CFAED}"/>
              </a:ext>
            </a:extLst>
          </p:cNvPr>
          <p:cNvSpPr/>
          <p:nvPr/>
        </p:nvSpPr>
        <p:spPr>
          <a:xfrm>
            <a:off x="2608886" y="2608674"/>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5.0</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10.0</a:t>
            </a:r>
            <a:endPar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3" name="正方形/長方形 22">
            <a:extLst>
              <a:ext uri="{FF2B5EF4-FFF2-40B4-BE49-F238E27FC236}">
                <a16:creationId xmlns:a16="http://schemas.microsoft.com/office/drawing/2014/main" id="{22845FA6-A65E-E700-CFA9-413ADC1925B6}"/>
              </a:ext>
            </a:extLst>
          </p:cNvPr>
          <p:cNvSpPr/>
          <p:nvPr/>
        </p:nvSpPr>
        <p:spPr>
          <a:xfrm>
            <a:off x="2520419" y="3494977"/>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2</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4</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週間</a:t>
            </a:r>
          </a:p>
        </p:txBody>
      </p:sp>
      <p:sp>
        <p:nvSpPr>
          <p:cNvPr id="28" name="テキスト ボックス 27">
            <a:extLst>
              <a:ext uri="{FF2B5EF4-FFF2-40B4-BE49-F238E27FC236}">
                <a16:creationId xmlns:a16="http://schemas.microsoft.com/office/drawing/2014/main" id="{8F026C52-4497-7ECA-3DA4-886DB51841FD}"/>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120708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29</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-3.</a:t>
            </a:r>
            <a:endParaRPr lang="en-US" altLang="ja-JP" sz="2800" b="1" dirty="0">
              <a:latin typeface="游ゴシック" panose="020B0400000000000000" pitchFamily="50" charset="-128"/>
              <a:ea typeface="游ゴシック" panose="020B0400000000000000" pitchFamily="50" charset="-128"/>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2766" y="4071289"/>
            <a:ext cx="5907025" cy="10401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799A520-8EAC-B439-397C-760EE36CFAED}"/>
              </a:ext>
            </a:extLst>
          </p:cNvPr>
          <p:cNvSpPr/>
          <p:nvPr/>
        </p:nvSpPr>
        <p:spPr>
          <a:xfrm>
            <a:off x="2608886" y="2608674"/>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5.0</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10.0</a:t>
            </a:r>
            <a:endPar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3" name="正方形/長方形 22">
            <a:extLst>
              <a:ext uri="{FF2B5EF4-FFF2-40B4-BE49-F238E27FC236}">
                <a16:creationId xmlns:a16="http://schemas.microsoft.com/office/drawing/2014/main" id="{22845FA6-A65E-E700-CFA9-413ADC1925B6}"/>
              </a:ext>
            </a:extLst>
          </p:cNvPr>
          <p:cNvSpPr/>
          <p:nvPr/>
        </p:nvSpPr>
        <p:spPr>
          <a:xfrm>
            <a:off x="2520419" y="3494977"/>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2</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4</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週間</a:t>
            </a:r>
          </a:p>
        </p:txBody>
      </p:sp>
      <p:sp>
        <p:nvSpPr>
          <p:cNvPr id="24" name="四角形: 角を丸くする 23">
            <a:extLst>
              <a:ext uri="{FF2B5EF4-FFF2-40B4-BE49-F238E27FC236}">
                <a16:creationId xmlns:a16="http://schemas.microsoft.com/office/drawing/2014/main" id="{1CA01E49-E3C6-12A8-AC1E-07C0706AB40E}"/>
              </a:ext>
            </a:extLst>
          </p:cNvPr>
          <p:cNvSpPr/>
          <p:nvPr/>
        </p:nvSpPr>
        <p:spPr>
          <a:xfrm>
            <a:off x="6055360" y="793573"/>
            <a:ext cx="3058483"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rPr>
              <a:t>A-1-3.</a:t>
            </a:r>
            <a:r>
              <a:rPr lang="ja-JP" altLang="en-US" sz="15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500" b="1" u="sng" dirty="0">
                <a:solidFill>
                  <a:schemeClr val="accent1">
                    <a:lumMod val="20000"/>
                    <a:lumOff val="80000"/>
                  </a:schemeClr>
                </a:solidFill>
                <a:latin typeface="游ゴシック" panose="020B0400000000000000" pitchFamily="50" charset="-128"/>
                <a:ea typeface="游ゴシック" panose="020B0400000000000000" pitchFamily="50" charset="-128"/>
              </a:rPr>
              <a:t>家屋倒壊等氾濫想定区域</a:t>
            </a:r>
            <a:endPar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F01D9742-94BB-EAB0-310E-0C26C0AB454D}"/>
              </a:ext>
            </a:extLst>
          </p:cNvPr>
          <p:cNvSpPr txBox="1"/>
          <p:nvPr/>
        </p:nvSpPr>
        <p:spPr>
          <a:xfrm>
            <a:off x="6806037" y="787634"/>
            <a:ext cx="2208648" cy="215444"/>
          </a:xfrm>
          <a:prstGeom prst="rect">
            <a:avLst/>
          </a:prstGeom>
          <a:noFill/>
        </p:spPr>
        <p:txBody>
          <a:bodyPr wrap="square" rtlCol="0">
            <a:spAutoFit/>
          </a:bodyPr>
          <a:lstStyle/>
          <a:p>
            <a:pPr algn="dist"/>
            <a:r>
              <a:rPr kumimoji="1" lang="ja-JP" altLang="en-US" sz="800" b="1" dirty="0">
                <a:solidFill>
                  <a:schemeClr val="accent1">
                    <a:lumMod val="20000"/>
                    <a:lumOff val="80000"/>
                  </a:schemeClr>
                </a:solidFill>
                <a:latin typeface="+mn-ea"/>
              </a:rPr>
              <a:t>かおくとうかいとうはんらんそうていくいき</a:t>
            </a:r>
          </a:p>
        </p:txBody>
      </p:sp>
      <p:sp>
        <p:nvSpPr>
          <p:cNvPr id="30" name="テキスト ボックス 29">
            <a:extLst>
              <a:ext uri="{FF2B5EF4-FFF2-40B4-BE49-F238E27FC236}">
                <a16:creationId xmlns:a16="http://schemas.microsoft.com/office/drawing/2014/main" id="{BD655015-8513-5D9A-46F9-0D45CA84D22F}"/>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817505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81619"/>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資料の確認①</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73309"/>
            <a:ext cx="2057400" cy="365125"/>
          </a:xfrm>
        </p:spPr>
        <p:txBody>
          <a:bodyPr/>
          <a:lstStyle/>
          <a:p>
            <a:fld id="{CECB8414-8A24-438C-A4D2-8AA3D970D36A}" type="slidenum">
              <a:rPr lang="ja-JP" altLang="en-US" smtClean="0"/>
              <a:pPr/>
              <a:t>3</a:t>
            </a:fld>
            <a:endParaRPr lang="ja-JP" altLang="en-US" dirty="0"/>
          </a:p>
        </p:txBody>
      </p:sp>
      <p:sp>
        <p:nvSpPr>
          <p:cNvPr id="5" name="タイトル 1"/>
          <p:cNvSpPr txBox="1">
            <a:spLocks/>
          </p:cNvSpPr>
          <p:nvPr/>
        </p:nvSpPr>
        <p:spPr>
          <a:xfrm>
            <a:off x="1878727" y="6394794"/>
            <a:ext cx="1794933" cy="5221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表</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41E54B42-82DE-4F82-BD0E-0341D32ED677}"/>
              </a:ext>
            </a:extLst>
          </p:cNvPr>
          <p:cNvSpPr txBox="1"/>
          <p:nvPr/>
        </p:nvSpPr>
        <p:spPr>
          <a:xfrm>
            <a:off x="1091647" y="1215257"/>
            <a:ext cx="867335" cy="338554"/>
          </a:xfrm>
          <a:prstGeom prst="rect">
            <a:avLst/>
          </a:prstGeom>
          <a:noFill/>
        </p:spPr>
        <p:txBody>
          <a:bodyPr wrap="square" rtlCol="0">
            <a:spAutoFit/>
          </a:bodyPr>
          <a:lstStyle/>
          <a:p>
            <a:r>
              <a:rPr lang="ja-JP" altLang="en-US" sz="1600" dirty="0">
                <a:latin typeface="+mn-ea"/>
              </a:rPr>
              <a:t>ふうとう</a:t>
            </a:r>
            <a:endParaRPr kumimoji="1" lang="ja-JP" altLang="en-US" sz="1600" dirty="0">
              <a:latin typeface="+mn-ea"/>
            </a:endParaRPr>
          </a:p>
        </p:txBody>
      </p:sp>
      <p:sp>
        <p:nvSpPr>
          <p:cNvPr id="10" name="テキスト ボックス 9">
            <a:extLst>
              <a:ext uri="{FF2B5EF4-FFF2-40B4-BE49-F238E27FC236}">
                <a16:creationId xmlns:a16="http://schemas.microsoft.com/office/drawing/2014/main" id="{4BA2CC0E-257A-407C-999F-BE115E00370E}"/>
              </a:ext>
            </a:extLst>
          </p:cNvPr>
          <p:cNvSpPr txBox="1"/>
          <p:nvPr/>
        </p:nvSpPr>
        <p:spPr>
          <a:xfrm>
            <a:off x="630826" y="401273"/>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しりょう</a:t>
            </a:r>
          </a:p>
        </p:txBody>
      </p:sp>
      <p:sp>
        <p:nvSpPr>
          <p:cNvPr id="11" name="テキスト ボックス 10">
            <a:extLst>
              <a:ext uri="{FF2B5EF4-FFF2-40B4-BE49-F238E27FC236}">
                <a16:creationId xmlns:a16="http://schemas.microsoft.com/office/drawing/2014/main" id="{84C7515A-F971-4F0D-A1BD-D69695FE9ACC}"/>
              </a:ext>
            </a:extLst>
          </p:cNvPr>
          <p:cNvSpPr txBox="1"/>
          <p:nvPr/>
        </p:nvSpPr>
        <p:spPr>
          <a:xfrm>
            <a:off x="2166594" y="401273"/>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かくにん</a:t>
            </a:r>
          </a:p>
        </p:txBody>
      </p:sp>
      <p:pic>
        <p:nvPicPr>
          <p:cNvPr id="24" name="図 23">
            <a:extLst>
              <a:ext uri="{FF2B5EF4-FFF2-40B4-BE49-F238E27FC236}">
                <a16:creationId xmlns:a16="http://schemas.microsoft.com/office/drawing/2014/main" id="{C5974D55-7CAD-A969-4C7E-167808A01C1C}"/>
              </a:ext>
            </a:extLst>
          </p:cNvPr>
          <p:cNvPicPr>
            <a:picLocks noChangeAspect="1"/>
          </p:cNvPicPr>
          <p:nvPr/>
        </p:nvPicPr>
        <p:blipFill rotWithShape="1">
          <a:blip r:embed="rId3"/>
          <a:srcRect l="29562" r="29542"/>
          <a:stretch/>
        </p:blipFill>
        <p:spPr>
          <a:xfrm>
            <a:off x="838520" y="1955085"/>
            <a:ext cx="3036107" cy="4176000"/>
          </a:xfrm>
          <a:prstGeom prst="rect">
            <a:avLst/>
          </a:prstGeom>
          <a:ln>
            <a:solidFill>
              <a:schemeClr val="bg2">
                <a:lumMod val="90000"/>
              </a:schemeClr>
            </a:solidFill>
          </a:ln>
          <a:effectLst>
            <a:outerShdw blurRad="292100" dist="139700" dir="2700000" algn="tl" rotWithShape="0">
              <a:srgbClr val="333333">
                <a:alpha val="65000"/>
              </a:srgbClr>
            </a:outerShdw>
          </a:effectLst>
        </p:spPr>
      </p:pic>
      <p:pic>
        <p:nvPicPr>
          <p:cNvPr id="26" name="図 25">
            <a:extLst>
              <a:ext uri="{FF2B5EF4-FFF2-40B4-BE49-F238E27FC236}">
                <a16:creationId xmlns:a16="http://schemas.microsoft.com/office/drawing/2014/main" id="{6386443F-7B7B-BF31-84F5-B5BC0F84A855}"/>
              </a:ext>
            </a:extLst>
          </p:cNvPr>
          <p:cNvPicPr>
            <a:picLocks noChangeAspect="1"/>
          </p:cNvPicPr>
          <p:nvPr/>
        </p:nvPicPr>
        <p:blipFill rotWithShape="1">
          <a:blip r:embed="rId4"/>
          <a:srcRect l="29639" r="29576"/>
          <a:stretch/>
        </p:blipFill>
        <p:spPr>
          <a:xfrm>
            <a:off x="4919401" y="1955085"/>
            <a:ext cx="3027858" cy="4176000"/>
          </a:xfrm>
          <a:prstGeom prst="rect">
            <a:avLst/>
          </a:prstGeom>
          <a:ln>
            <a:solidFill>
              <a:schemeClr val="bg2">
                <a:lumMod val="90000"/>
              </a:schemeClr>
            </a:solidFill>
          </a:ln>
          <a:effectLst>
            <a:outerShdw blurRad="292100" dist="139700" dir="2700000" algn="tl" rotWithShape="0">
              <a:srgbClr val="333333">
                <a:alpha val="65000"/>
              </a:srgbClr>
            </a:outerShdw>
          </a:effectLst>
        </p:spPr>
      </p:pic>
      <p:sp>
        <p:nvSpPr>
          <p:cNvPr id="27" name="タイトル 1">
            <a:extLst>
              <a:ext uri="{FF2B5EF4-FFF2-40B4-BE49-F238E27FC236}">
                <a16:creationId xmlns:a16="http://schemas.microsoft.com/office/drawing/2014/main" id="{D377F407-6904-A870-838F-5142022FE53A}"/>
              </a:ext>
            </a:extLst>
          </p:cNvPr>
          <p:cNvSpPr txBox="1">
            <a:spLocks/>
          </p:cNvSpPr>
          <p:nvPr/>
        </p:nvSpPr>
        <p:spPr>
          <a:xfrm>
            <a:off x="554829" y="1486768"/>
            <a:ext cx="1794933" cy="5221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1)</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封筒</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8" name="テキスト ボックス 27">
            <a:extLst>
              <a:ext uri="{FF2B5EF4-FFF2-40B4-BE49-F238E27FC236}">
                <a16:creationId xmlns:a16="http://schemas.microsoft.com/office/drawing/2014/main" id="{1C8C3E2A-BDE4-0528-A494-566451A7246A}"/>
              </a:ext>
            </a:extLst>
          </p:cNvPr>
          <p:cNvSpPr txBox="1"/>
          <p:nvPr/>
        </p:nvSpPr>
        <p:spPr>
          <a:xfrm>
            <a:off x="1973788" y="6120925"/>
            <a:ext cx="867335" cy="338554"/>
          </a:xfrm>
          <a:prstGeom prst="rect">
            <a:avLst/>
          </a:prstGeom>
          <a:noFill/>
        </p:spPr>
        <p:txBody>
          <a:bodyPr wrap="square" rtlCol="0">
            <a:spAutoFit/>
          </a:bodyPr>
          <a:lstStyle/>
          <a:p>
            <a:r>
              <a:rPr kumimoji="1" lang="ja-JP" altLang="en-US" sz="1600" dirty="0">
                <a:latin typeface="+mn-ea"/>
              </a:rPr>
              <a:t>おもて</a:t>
            </a:r>
          </a:p>
        </p:txBody>
      </p:sp>
      <p:sp>
        <p:nvSpPr>
          <p:cNvPr id="29" name="タイトル 1">
            <a:extLst>
              <a:ext uri="{FF2B5EF4-FFF2-40B4-BE49-F238E27FC236}">
                <a16:creationId xmlns:a16="http://schemas.microsoft.com/office/drawing/2014/main" id="{1F5EDAC8-52C6-D4B2-1BE1-49F330B076A9}"/>
              </a:ext>
            </a:extLst>
          </p:cNvPr>
          <p:cNvSpPr txBox="1">
            <a:spLocks/>
          </p:cNvSpPr>
          <p:nvPr/>
        </p:nvSpPr>
        <p:spPr>
          <a:xfrm>
            <a:off x="6003687" y="6394794"/>
            <a:ext cx="1794933" cy="5221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裏</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30" name="テキスト ボックス 29">
            <a:extLst>
              <a:ext uri="{FF2B5EF4-FFF2-40B4-BE49-F238E27FC236}">
                <a16:creationId xmlns:a16="http://schemas.microsoft.com/office/drawing/2014/main" id="{D03F6D9A-A1CF-8C9D-C236-A6DEBBDC7821}"/>
              </a:ext>
            </a:extLst>
          </p:cNvPr>
          <p:cNvSpPr txBox="1"/>
          <p:nvPr/>
        </p:nvSpPr>
        <p:spPr>
          <a:xfrm>
            <a:off x="6204654" y="6120925"/>
            <a:ext cx="761429" cy="338554"/>
          </a:xfrm>
          <a:prstGeom prst="rect">
            <a:avLst/>
          </a:prstGeom>
          <a:noFill/>
        </p:spPr>
        <p:txBody>
          <a:bodyPr wrap="square" rtlCol="0">
            <a:spAutoFit/>
          </a:bodyPr>
          <a:lstStyle/>
          <a:p>
            <a:r>
              <a:rPr lang="ja-JP" altLang="en-US" sz="1600" dirty="0">
                <a:latin typeface="+mn-ea"/>
              </a:rPr>
              <a:t>うら</a:t>
            </a:r>
            <a:endParaRPr kumimoji="1" lang="ja-JP" altLang="en-US" sz="1600" dirty="0">
              <a:latin typeface="+mn-ea"/>
            </a:endParaRPr>
          </a:p>
        </p:txBody>
      </p:sp>
    </p:spTree>
    <p:extLst>
      <p:ext uri="{BB962C8B-B14F-4D97-AF65-F5344CB8AC3E}">
        <p14:creationId xmlns:p14="http://schemas.microsoft.com/office/powerpoint/2010/main" val="293269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515137"/>
            <a:ext cx="2057400" cy="365125"/>
          </a:xfrm>
        </p:spPr>
        <p:txBody>
          <a:bodyPr/>
          <a:lstStyle/>
          <a:p>
            <a:fld id="{CECB8414-8A24-438C-A4D2-8AA3D970D36A}" type="slidenum">
              <a:rPr lang="ja-JP" altLang="en-US" smtClean="0"/>
              <a:pPr/>
              <a:t>30</a:t>
            </a:fld>
            <a:endParaRPr lang="ja-JP" altLang="en-US" dirty="0"/>
          </a:p>
        </p:txBody>
      </p:sp>
      <p:sp>
        <p:nvSpPr>
          <p:cNvPr id="7" name="タイトル 1"/>
          <p:cNvSpPr txBox="1">
            <a:spLocks/>
          </p:cNvSpPr>
          <p:nvPr/>
        </p:nvSpPr>
        <p:spPr>
          <a:xfrm>
            <a:off x="806011" y="1576146"/>
            <a:ext cx="7709339" cy="243591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家屋倒壊等氾濫想定区域</a:t>
            </a:r>
            <a:endPar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r"/>
            <a:endParaRPr lang="en-US" altLang="ja-JP" sz="28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川の水があふれると</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1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家が壊れるかもしれないところ）</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9" name="タイトル 1"/>
          <p:cNvSpPr txBox="1">
            <a:spLocks/>
          </p:cNvSpPr>
          <p:nvPr/>
        </p:nvSpPr>
        <p:spPr>
          <a:xfrm>
            <a:off x="1384863" y="5821395"/>
            <a:ext cx="6661857" cy="58617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dirty="0">
                <a:solidFill>
                  <a:srgbClr val="C00000"/>
                </a:solidFill>
                <a:latin typeface="游ゴシック" panose="020B0400000000000000" pitchFamily="50" charset="-128"/>
                <a:ea typeface="游ゴシック" panose="020B0400000000000000" pitchFamily="50" charset="-128"/>
              </a:rPr>
              <a:t>危ないので早く逃げましょう！</a:t>
            </a:r>
            <a:br>
              <a:rPr lang="en-US" altLang="ja-JP" sz="3600" b="1" dirty="0">
                <a:solidFill>
                  <a:srgbClr val="C00000"/>
                </a:solidFill>
                <a:latin typeface="游ゴシック" panose="020B0400000000000000" pitchFamily="50" charset="-128"/>
                <a:ea typeface="游ゴシック" panose="020B0400000000000000" pitchFamily="50" charset="-128"/>
              </a:rPr>
            </a:br>
            <a:endParaRPr lang="en-US" altLang="ja-JP" sz="3600" b="1" dirty="0">
              <a:solidFill>
                <a:srgbClr val="C00000"/>
              </a:solidFill>
              <a:latin typeface="游ゴシック" panose="020B0400000000000000" pitchFamily="50" charset="-128"/>
              <a:ea typeface="游ゴシック" panose="020B0400000000000000" pitchFamily="50" charset="-128"/>
            </a:endParaRPr>
          </a:p>
        </p:txBody>
      </p:sp>
      <p:sp>
        <p:nvSpPr>
          <p:cNvPr id="8" name="タイトル 1"/>
          <p:cNvSpPr txBox="1">
            <a:spLocks/>
          </p:cNvSpPr>
          <p:nvPr/>
        </p:nvSpPr>
        <p:spPr>
          <a:xfrm>
            <a:off x="0" y="6442203"/>
            <a:ext cx="409486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000" b="1" dirty="0">
                <a:solidFill>
                  <a:schemeClr val="accent1">
                    <a:lumMod val="50000"/>
                  </a:schemeClr>
                </a:solidFill>
                <a:latin typeface="游ゴシック" panose="020B0400000000000000" pitchFamily="50" charset="-128"/>
                <a:ea typeface="游ゴシック" panose="020B0400000000000000" pitchFamily="50" charset="-128"/>
              </a:rPr>
              <a:t>※</a:t>
            </a:r>
            <a:r>
              <a:rPr lang="ja-JP" altLang="en-US" sz="2000" b="1" dirty="0">
                <a:solidFill>
                  <a:schemeClr val="accent1">
                    <a:lumMod val="50000"/>
                  </a:schemeClr>
                </a:solidFill>
                <a:latin typeface="游ゴシック" panose="020B0400000000000000" pitchFamily="50" charset="-128"/>
                <a:ea typeface="游ゴシック" panose="020B0400000000000000" pitchFamily="50" charset="-128"/>
              </a:rPr>
              <a:t>くわしい内容→ガイドブック</a:t>
            </a:r>
            <a:r>
              <a:rPr lang="en-US" altLang="ja-JP" sz="2000" b="1" dirty="0">
                <a:solidFill>
                  <a:schemeClr val="accent1">
                    <a:lumMod val="50000"/>
                  </a:schemeClr>
                </a:solidFill>
                <a:latin typeface="游ゴシック" panose="020B0400000000000000" pitchFamily="50" charset="-128"/>
                <a:ea typeface="游ゴシック" panose="020B0400000000000000" pitchFamily="50" charset="-128"/>
              </a:rPr>
              <a:t>P4</a:t>
            </a:r>
          </a:p>
        </p:txBody>
      </p:sp>
      <p:sp>
        <p:nvSpPr>
          <p:cNvPr id="10" name="タイトル 1"/>
          <p:cNvSpPr txBox="1">
            <a:spLocks/>
          </p:cNvSpPr>
          <p:nvPr/>
        </p:nvSpPr>
        <p:spPr>
          <a:xfrm>
            <a:off x="-20411" y="-34543"/>
            <a:ext cx="9144000" cy="1321369"/>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sp>
        <p:nvSpPr>
          <p:cNvPr id="11" name="テキスト ボックス 10">
            <a:extLst>
              <a:ext uri="{FF2B5EF4-FFF2-40B4-BE49-F238E27FC236}">
                <a16:creationId xmlns:a16="http://schemas.microsoft.com/office/drawing/2014/main" id="{9F82FF8B-ECDB-47B2-B6E7-5716F6C35395}"/>
              </a:ext>
            </a:extLst>
          </p:cNvPr>
          <p:cNvSpPr txBox="1"/>
          <p:nvPr/>
        </p:nvSpPr>
        <p:spPr>
          <a:xfrm>
            <a:off x="4686830" y="1296172"/>
            <a:ext cx="950259" cy="338554"/>
          </a:xfrm>
          <a:prstGeom prst="rect">
            <a:avLst/>
          </a:prstGeom>
          <a:noFill/>
        </p:spPr>
        <p:txBody>
          <a:bodyPr wrap="square" rtlCol="0">
            <a:spAutoFit/>
          </a:bodyPr>
          <a:lstStyle/>
          <a:p>
            <a:pPr algn="dist"/>
            <a:r>
              <a:rPr lang="ja-JP" altLang="en-US" sz="1600" dirty="0"/>
              <a:t>そうてい </a:t>
            </a:r>
            <a:endParaRPr kumimoji="1" lang="ja-JP" altLang="en-US" sz="1500" dirty="0">
              <a:latin typeface="+mn-ea"/>
            </a:endParaRPr>
          </a:p>
        </p:txBody>
      </p:sp>
      <p:sp>
        <p:nvSpPr>
          <p:cNvPr id="12" name="テキスト ボックス 11">
            <a:extLst>
              <a:ext uri="{FF2B5EF4-FFF2-40B4-BE49-F238E27FC236}">
                <a16:creationId xmlns:a16="http://schemas.microsoft.com/office/drawing/2014/main" id="{F6CB6527-3B4B-4178-934B-F1C21419E576}"/>
              </a:ext>
            </a:extLst>
          </p:cNvPr>
          <p:cNvSpPr txBox="1"/>
          <p:nvPr/>
        </p:nvSpPr>
        <p:spPr>
          <a:xfrm>
            <a:off x="1506072" y="1301636"/>
            <a:ext cx="869576" cy="338554"/>
          </a:xfrm>
          <a:prstGeom prst="rect">
            <a:avLst/>
          </a:prstGeom>
          <a:noFill/>
        </p:spPr>
        <p:txBody>
          <a:bodyPr wrap="square" rtlCol="0">
            <a:spAutoFit/>
          </a:bodyPr>
          <a:lstStyle/>
          <a:p>
            <a:pPr algn="dist"/>
            <a:r>
              <a:rPr lang="ja-JP" altLang="en-US" sz="1600" dirty="0"/>
              <a:t>かおく</a:t>
            </a:r>
            <a:endParaRPr kumimoji="1" lang="ja-JP" altLang="en-US" sz="1500" dirty="0">
              <a:latin typeface="+mn-ea"/>
            </a:endParaRPr>
          </a:p>
        </p:txBody>
      </p:sp>
      <p:sp>
        <p:nvSpPr>
          <p:cNvPr id="13" name="テキスト ボックス 12">
            <a:extLst>
              <a:ext uri="{FF2B5EF4-FFF2-40B4-BE49-F238E27FC236}">
                <a16:creationId xmlns:a16="http://schemas.microsoft.com/office/drawing/2014/main" id="{8AFC84F8-10D1-4F25-9B2A-D5217C814C3F}"/>
              </a:ext>
            </a:extLst>
          </p:cNvPr>
          <p:cNvSpPr txBox="1"/>
          <p:nvPr/>
        </p:nvSpPr>
        <p:spPr>
          <a:xfrm>
            <a:off x="2371631" y="1269194"/>
            <a:ext cx="954276" cy="338554"/>
          </a:xfrm>
          <a:prstGeom prst="rect">
            <a:avLst/>
          </a:prstGeom>
          <a:noFill/>
        </p:spPr>
        <p:txBody>
          <a:bodyPr wrap="square" rtlCol="0">
            <a:spAutoFit/>
          </a:bodyPr>
          <a:lstStyle/>
          <a:p>
            <a:pPr algn="dist"/>
            <a:r>
              <a:rPr lang="ja-JP" altLang="en-US" sz="1600" dirty="0"/>
              <a:t>とうかい</a:t>
            </a:r>
            <a:endParaRPr kumimoji="1" lang="ja-JP" altLang="en-US" sz="1500" dirty="0">
              <a:latin typeface="+mn-ea"/>
            </a:endParaRPr>
          </a:p>
        </p:txBody>
      </p:sp>
      <p:sp>
        <p:nvSpPr>
          <p:cNvPr id="14" name="テキスト ボックス 13">
            <a:extLst>
              <a:ext uri="{FF2B5EF4-FFF2-40B4-BE49-F238E27FC236}">
                <a16:creationId xmlns:a16="http://schemas.microsoft.com/office/drawing/2014/main" id="{6BC1D88B-9CE6-4F97-9F4B-8888C689D268}"/>
              </a:ext>
            </a:extLst>
          </p:cNvPr>
          <p:cNvSpPr txBox="1"/>
          <p:nvPr/>
        </p:nvSpPr>
        <p:spPr>
          <a:xfrm>
            <a:off x="3275324" y="1284003"/>
            <a:ext cx="520779" cy="338554"/>
          </a:xfrm>
          <a:prstGeom prst="rect">
            <a:avLst/>
          </a:prstGeom>
          <a:noFill/>
        </p:spPr>
        <p:txBody>
          <a:bodyPr wrap="square" rtlCol="0">
            <a:spAutoFit/>
          </a:bodyPr>
          <a:lstStyle/>
          <a:p>
            <a:pPr algn="dist"/>
            <a:r>
              <a:rPr lang="ja-JP" altLang="en-US" sz="1600" dirty="0"/>
              <a:t>とう</a:t>
            </a:r>
            <a:endParaRPr kumimoji="1" lang="ja-JP" altLang="en-US" sz="1500" dirty="0">
              <a:latin typeface="+mn-ea"/>
            </a:endParaRPr>
          </a:p>
        </p:txBody>
      </p:sp>
      <p:sp>
        <p:nvSpPr>
          <p:cNvPr id="15" name="テキスト ボックス 14">
            <a:extLst>
              <a:ext uri="{FF2B5EF4-FFF2-40B4-BE49-F238E27FC236}">
                <a16:creationId xmlns:a16="http://schemas.microsoft.com/office/drawing/2014/main" id="{E5CF994C-F436-4D33-9AA7-A06A8F369489}"/>
              </a:ext>
            </a:extLst>
          </p:cNvPr>
          <p:cNvSpPr txBox="1"/>
          <p:nvPr/>
        </p:nvSpPr>
        <p:spPr>
          <a:xfrm>
            <a:off x="3741504" y="1284003"/>
            <a:ext cx="954276" cy="338554"/>
          </a:xfrm>
          <a:prstGeom prst="rect">
            <a:avLst/>
          </a:prstGeom>
          <a:noFill/>
        </p:spPr>
        <p:txBody>
          <a:bodyPr wrap="square" rtlCol="0">
            <a:spAutoFit/>
          </a:bodyPr>
          <a:lstStyle/>
          <a:p>
            <a:pPr algn="dist"/>
            <a:r>
              <a:rPr lang="ja-JP" altLang="en-US" sz="1600" dirty="0"/>
              <a:t>はんらん</a:t>
            </a:r>
            <a:endParaRPr kumimoji="1" lang="ja-JP" altLang="en-US" sz="1500" dirty="0">
              <a:latin typeface="+mn-ea"/>
            </a:endParaRPr>
          </a:p>
        </p:txBody>
      </p:sp>
      <p:sp>
        <p:nvSpPr>
          <p:cNvPr id="16" name="テキスト ボックス 15">
            <a:extLst>
              <a:ext uri="{FF2B5EF4-FFF2-40B4-BE49-F238E27FC236}">
                <a16:creationId xmlns:a16="http://schemas.microsoft.com/office/drawing/2014/main" id="{5D31738D-C22B-47D0-88C6-15082C8CC473}"/>
              </a:ext>
            </a:extLst>
          </p:cNvPr>
          <p:cNvSpPr txBox="1"/>
          <p:nvPr/>
        </p:nvSpPr>
        <p:spPr>
          <a:xfrm>
            <a:off x="5646038" y="1294627"/>
            <a:ext cx="850731" cy="338554"/>
          </a:xfrm>
          <a:prstGeom prst="rect">
            <a:avLst/>
          </a:prstGeom>
          <a:noFill/>
        </p:spPr>
        <p:txBody>
          <a:bodyPr wrap="square" rtlCol="0">
            <a:spAutoFit/>
          </a:bodyPr>
          <a:lstStyle/>
          <a:p>
            <a:pPr algn="dist"/>
            <a:r>
              <a:rPr lang="ja-JP" altLang="en-US" sz="1600" dirty="0"/>
              <a:t>くいき</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832A64DD-E5F5-439C-8564-9D95F642382D}"/>
              </a:ext>
            </a:extLst>
          </p:cNvPr>
          <p:cNvSpPr txBox="1"/>
          <p:nvPr/>
        </p:nvSpPr>
        <p:spPr>
          <a:xfrm>
            <a:off x="2450178" y="2873726"/>
            <a:ext cx="621226" cy="323165"/>
          </a:xfrm>
          <a:prstGeom prst="rect">
            <a:avLst/>
          </a:prstGeom>
          <a:noFill/>
        </p:spPr>
        <p:txBody>
          <a:bodyPr wrap="square" rtlCol="0">
            <a:spAutoFit/>
          </a:bodyPr>
          <a:lstStyle/>
          <a:p>
            <a:pPr algn="ctr"/>
            <a:r>
              <a:rPr kumimoji="1" lang="ja-JP" altLang="en-US" sz="1500" dirty="0">
                <a:latin typeface="+mn-ea"/>
              </a:rPr>
              <a:t>こわ</a:t>
            </a:r>
          </a:p>
        </p:txBody>
      </p:sp>
      <p:sp>
        <p:nvSpPr>
          <p:cNvPr id="18" name="テキスト ボックス 17">
            <a:extLst>
              <a:ext uri="{FF2B5EF4-FFF2-40B4-BE49-F238E27FC236}">
                <a16:creationId xmlns:a16="http://schemas.microsoft.com/office/drawing/2014/main" id="{B3B903BA-99EE-4181-BF0E-0D4DFC85B7F7}"/>
              </a:ext>
            </a:extLst>
          </p:cNvPr>
          <p:cNvSpPr txBox="1"/>
          <p:nvPr/>
        </p:nvSpPr>
        <p:spPr>
          <a:xfrm>
            <a:off x="1401688" y="5535626"/>
            <a:ext cx="621226" cy="323165"/>
          </a:xfrm>
          <a:prstGeom prst="rect">
            <a:avLst/>
          </a:prstGeom>
          <a:noFill/>
        </p:spPr>
        <p:txBody>
          <a:bodyPr wrap="square" rtlCol="0">
            <a:spAutoFit/>
          </a:bodyPr>
          <a:lstStyle/>
          <a:p>
            <a:pPr algn="ctr"/>
            <a:r>
              <a:rPr kumimoji="1" lang="ja-JP" altLang="en-US" sz="1500" dirty="0">
                <a:solidFill>
                  <a:srgbClr val="C00000"/>
                </a:solidFill>
                <a:latin typeface="+mn-ea"/>
              </a:rPr>
              <a:t>あぶ</a:t>
            </a:r>
          </a:p>
        </p:txBody>
      </p:sp>
      <p:sp>
        <p:nvSpPr>
          <p:cNvPr id="19" name="テキスト ボックス 18">
            <a:extLst>
              <a:ext uri="{FF2B5EF4-FFF2-40B4-BE49-F238E27FC236}">
                <a16:creationId xmlns:a16="http://schemas.microsoft.com/office/drawing/2014/main" id="{862AD708-69FB-4B21-AA35-D0E9827E3CDE}"/>
              </a:ext>
            </a:extLst>
          </p:cNvPr>
          <p:cNvSpPr txBox="1"/>
          <p:nvPr/>
        </p:nvSpPr>
        <p:spPr>
          <a:xfrm>
            <a:off x="3667527" y="5523352"/>
            <a:ext cx="621226" cy="323165"/>
          </a:xfrm>
          <a:prstGeom prst="rect">
            <a:avLst/>
          </a:prstGeom>
          <a:noFill/>
        </p:spPr>
        <p:txBody>
          <a:bodyPr wrap="square" rtlCol="0">
            <a:spAutoFit/>
          </a:bodyPr>
          <a:lstStyle/>
          <a:p>
            <a:pPr algn="ctr"/>
            <a:r>
              <a:rPr kumimoji="1" lang="ja-JP" altLang="en-US" sz="1500" dirty="0">
                <a:solidFill>
                  <a:srgbClr val="C00000"/>
                </a:solidFill>
                <a:latin typeface="+mn-ea"/>
              </a:rPr>
              <a:t>はや</a:t>
            </a:r>
          </a:p>
        </p:txBody>
      </p:sp>
      <p:sp>
        <p:nvSpPr>
          <p:cNvPr id="20" name="テキスト ボックス 19">
            <a:extLst>
              <a:ext uri="{FF2B5EF4-FFF2-40B4-BE49-F238E27FC236}">
                <a16:creationId xmlns:a16="http://schemas.microsoft.com/office/drawing/2014/main" id="{717F7A3C-FD7D-4F79-A0D8-8806DC0E41C1}"/>
              </a:ext>
            </a:extLst>
          </p:cNvPr>
          <p:cNvSpPr txBox="1"/>
          <p:nvPr/>
        </p:nvSpPr>
        <p:spPr>
          <a:xfrm>
            <a:off x="4605790" y="5523351"/>
            <a:ext cx="621226" cy="323165"/>
          </a:xfrm>
          <a:prstGeom prst="rect">
            <a:avLst/>
          </a:prstGeom>
          <a:noFill/>
        </p:spPr>
        <p:txBody>
          <a:bodyPr wrap="square" rtlCol="0">
            <a:spAutoFit/>
          </a:bodyPr>
          <a:lstStyle/>
          <a:p>
            <a:pPr algn="ctr"/>
            <a:r>
              <a:rPr kumimoji="1" lang="ja-JP" altLang="en-US" sz="1500" dirty="0">
                <a:solidFill>
                  <a:srgbClr val="C00000"/>
                </a:solidFill>
                <a:latin typeface="+mn-ea"/>
              </a:rPr>
              <a:t>に</a:t>
            </a:r>
          </a:p>
        </p:txBody>
      </p:sp>
      <p:sp>
        <p:nvSpPr>
          <p:cNvPr id="21" name="テキスト ボックス 20">
            <a:extLst>
              <a:ext uri="{FF2B5EF4-FFF2-40B4-BE49-F238E27FC236}">
                <a16:creationId xmlns:a16="http://schemas.microsoft.com/office/drawing/2014/main" id="{0039095B-4786-40AF-B944-1E82BE03DDA2}"/>
              </a:ext>
            </a:extLst>
          </p:cNvPr>
          <p:cNvSpPr txBox="1"/>
          <p:nvPr/>
        </p:nvSpPr>
        <p:spPr>
          <a:xfrm>
            <a:off x="802937" y="47752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22" name="テキスト ボックス 21">
            <a:extLst>
              <a:ext uri="{FF2B5EF4-FFF2-40B4-BE49-F238E27FC236}">
                <a16:creationId xmlns:a16="http://schemas.microsoft.com/office/drawing/2014/main" id="{2768B729-C4CF-4281-99DF-0ED7B47FEFBF}"/>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23" name="テキスト ボックス 22">
            <a:extLst>
              <a:ext uri="{FF2B5EF4-FFF2-40B4-BE49-F238E27FC236}">
                <a16:creationId xmlns:a16="http://schemas.microsoft.com/office/drawing/2014/main" id="{B78755B4-8FCA-458D-9198-BFF25769DC89}"/>
              </a:ext>
            </a:extLst>
          </p:cNvPr>
          <p:cNvSpPr txBox="1"/>
          <p:nvPr/>
        </p:nvSpPr>
        <p:spPr>
          <a:xfrm>
            <a:off x="1312592" y="6272603"/>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24" name="テキスト ボックス 23">
            <a:extLst>
              <a:ext uri="{FF2B5EF4-FFF2-40B4-BE49-F238E27FC236}">
                <a16:creationId xmlns:a16="http://schemas.microsoft.com/office/drawing/2014/main" id="{20EB5125-275A-46DC-AF88-153DA1D1D26D}"/>
              </a:ext>
            </a:extLst>
          </p:cNvPr>
          <p:cNvSpPr txBox="1"/>
          <p:nvPr/>
        </p:nvSpPr>
        <p:spPr>
          <a:xfrm>
            <a:off x="2384595" y="477520"/>
            <a:ext cx="3930943" cy="323165"/>
          </a:xfrm>
          <a:prstGeom prst="rect">
            <a:avLst/>
          </a:prstGeom>
          <a:noFill/>
        </p:spPr>
        <p:txBody>
          <a:bodyPr wrap="square" rtlCol="0">
            <a:spAutoFit/>
          </a:bodyPr>
          <a:lstStyle/>
          <a:p>
            <a:r>
              <a:rPr kumimoji="1" lang="ja-JP" altLang="en-US" sz="1500" dirty="0">
                <a:solidFill>
                  <a:schemeClr val="bg1"/>
                </a:solidFill>
                <a:latin typeface="+mn-ea"/>
              </a:rPr>
              <a:t>お　　　　　　　　　　　　　　　　　　　　きけん</a:t>
            </a:r>
          </a:p>
        </p:txBody>
      </p:sp>
      <p:sp>
        <p:nvSpPr>
          <p:cNvPr id="25" name="テキスト ボックス 24">
            <a:extLst>
              <a:ext uri="{FF2B5EF4-FFF2-40B4-BE49-F238E27FC236}">
                <a16:creationId xmlns:a16="http://schemas.microsoft.com/office/drawing/2014/main" id="{0E56BFF3-EDE2-4310-B067-DFD2AD95E4AE}"/>
              </a:ext>
            </a:extLst>
          </p:cNvPr>
          <p:cNvSpPr txBox="1"/>
          <p:nvPr/>
        </p:nvSpPr>
        <p:spPr>
          <a:xfrm>
            <a:off x="2312065" y="217532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26" name="テキスト ボックス 25">
            <a:extLst>
              <a:ext uri="{FF2B5EF4-FFF2-40B4-BE49-F238E27FC236}">
                <a16:creationId xmlns:a16="http://schemas.microsoft.com/office/drawing/2014/main" id="{0A147805-00C9-47A7-809B-DB7E83C7C44E}"/>
              </a:ext>
            </a:extLst>
          </p:cNvPr>
          <p:cNvSpPr txBox="1"/>
          <p:nvPr/>
        </p:nvSpPr>
        <p:spPr>
          <a:xfrm>
            <a:off x="1506072" y="217532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かわ</a:t>
            </a:r>
          </a:p>
        </p:txBody>
      </p:sp>
      <p:sp>
        <p:nvSpPr>
          <p:cNvPr id="27" name="テキスト ボックス 26">
            <a:extLst>
              <a:ext uri="{FF2B5EF4-FFF2-40B4-BE49-F238E27FC236}">
                <a16:creationId xmlns:a16="http://schemas.microsoft.com/office/drawing/2014/main" id="{B5C298F1-F6C8-4274-B831-7DDEEE7D351B}"/>
              </a:ext>
            </a:extLst>
          </p:cNvPr>
          <p:cNvSpPr txBox="1"/>
          <p:nvPr/>
        </p:nvSpPr>
        <p:spPr>
          <a:xfrm>
            <a:off x="1627992" y="2873726"/>
            <a:ext cx="599644" cy="323165"/>
          </a:xfrm>
          <a:prstGeom prst="rect">
            <a:avLst/>
          </a:prstGeom>
          <a:noFill/>
        </p:spPr>
        <p:txBody>
          <a:bodyPr wrap="square" rtlCol="0">
            <a:spAutoFit/>
          </a:bodyPr>
          <a:lstStyle/>
          <a:p>
            <a:pPr algn="ctr"/>
            <a:r>
              <a:rPr kumimoji="1" lang="ja-JP" altLang="en-US" sz="1500" dirty="0">
                <a:latin typeface="+mn-ea"/>
              </a:rPr>
              <a:t>いえ</a:t>
            </a:r>
          </a:p>
        </p:txBody>
      </p:sp>
      <p:sp>
        <p:nvSpPr>
          <p:cNvPr id="4" name="正方形/長方形 3">
            <a:extLst>
              <a:ext uri="{FF2B5EF4-FFF2-40B4-BE49-F238E27FC236}">
                <a16:creationId xmlns:a16="http://schemas.microsoft.com/office/drawing/2014/main" id="{A26B2CB1-FD9A-9CBC-5AD6-54DDDAD30AB5}"/>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5" name="正方形/長方形 4">
            <a:extLst>
              <a:ext uri="{FF2B5EF4-FFF2-40B4-BE49-F238E27FC236}">
                <a16:creationId xmlns:a16="http://schemas.microsoft.com/office/drawing/2014/main" id="{9FE3A39C-F269-5A4A-4305-420F9B4441B5}"/>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pic>
        <p:nvPicPr>
          <p:cNvPr id="30" name="図 29">
            <a:extLst>
              <a:ext uri="{FF2B5EF4-FFF2-40B4-BE49-F238E27FC236}">
                <a16:creationId xmlns:a16="http://schemas.microsoft.com/office/drawing/2014/main" id="{8B63CFCE-5D14-6FD1-1197-020E8B7B3C54}"/>
              </a:ext>
            </a:extLst>
          </p:cNvPr>
          <p:cNvPicPr>
            <a:picLocks noChangeAspect="1"/>
          </p:cNvPicPr>
          <p:nvPr/>
        </p:nvPicPr>
        <p:blipFill rotWithShape="1">
          <a:blip r:embed="rId3"/>
          <a:srcRect l="29454" t="24793" r="24475"/>
          <a:stretch/>
        </p:blipFill>
        <p:spPr>
          <a:xfrm>
            <a:off x="1384863" y="4049077"/>
            <a:ext cx="2382904" cy="1577956"/>
          </a:xfrm>
          <a:prstGeom prst="rect">
            <a:avLst/>
          </a:prstGeom>
          <a:ln>
            <a:noFill/>
          </a:ln>
        </p:spPr>
      </p:pic>
      <p:pic>
        <p:nvPicPr>
          <p:cNvPr id="32" name="図 31">
            <a:extLst>
              <a:ext uri="{FF2B5EF4-FFF2-40B4-BE49-F238E27FC236}">
                <a16:creationId xmlns:a16="http://schemas.microsoft.com/office/drawing/2014/main" id="{F641C540-CD99-EE36-68D7-05284AB7D8A0}"/>
              </a:ext>
            </a:extLst>
          </p:cNvPr>
          <p:cNvPicPr>
            <a:picLocks noChangeAspect="1"/>
          </p:cNvPicPr>
          <p:nvPr/>
        </p:nvPicPr>
        <p:blipFill rotWithShape="1">
          <a:blip r:embed="rId4"/>
          <a:srcRect l="28077" t="29827" r="29753"/>
          <a:stretch/>
        </p:blipFill>
        <p:spPr>
          <a:xfrm>
            <a:off x="5544053" y="4106605"/>
            <a:ext cx="2215085" cy="1520428"/>
          </a:xfrm>
          <a:prstGeom prst="rect">
            <a:avLst/>
          </a:prstGeom>
          <a:ln>
            <a:noFill/>
          </a:ln>
        </p:spPr>
      </p:pic>
      <p:sp>
        <p:nvSpPr>
          <p:cNvPr id="37" name="タイトル 1">
            <a:extLst>
              <a:ext uri="{FF2B5EF4-FFF2-40B4-BE49-F238E27FC236}">
                <a16:creationId xmlns:a16="http://schemas.microsoft.com/office/drawing/2014/main" id="{84769399-A81F-E9B1-AE20-6B83A2CB801F}"/>
              </a:ext>
            </a:extLst>
          </p:cNvPr>
          <p:cNvSpPr txBox="1">
            <a:spLocks/>
          </p:cNvSpPr>
          <p:nvPr/>
        </p:nvSpPr>
        <p:spPr>
          <a:xfrm>
            <a:off x="1987726" y="3661110"/>
            <a:ext cx="1287598" cy="47524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900" b="1" dirty="0">
                <a:solidFill>
                  <a:srgbClr val="FF0000"/>
                </a:solidFill>
                <a:latin typeface="游ゴシック" panose="020B0400000000000000" pitchFamily="50" charset="-128"/>
                <a:ea typeface="游ゴシック" panose="020B0400000000000000" pitchFamily="50" charset="-128"/>
              </a:rPr>
              <a:t>  はんらんりゅう</a:t>
            </a:r>
            <a:endParaRPr lang="en-US" altLang="ja-JP" sz="900" b="1" dirty="0">
              <a:solidFill>
                <a:srgbClr val="FF0000"/>
              </a:solidFill>
              <a:latin typeface="游ゴシック" panose="020B0400000000000000" pitchFamily="50" charset="-128"/>
              <a:ea typeface="游ゴシック" panose="020B0400000000000000" pitchFamily="50" charset="-128"/>
            </a:endParaRPr>
          </a:p>
          <a:p>
            <a:pPr algn="l"/>
            <a:r>
              <a:rPr lang="ja-JP" altLang="en-US" sz="2400" b="1" dirty="0">
                <a:solidFill>
                  <a:srgbClr val="FF0000"/>
                </a:solidFill>
                <a:latin typeface="游ゴシック" panose="020B0400000000000000" pitchFamily="50" charset="-128"/>
                <a:ea typeface="游ゴシック" panose="020B0400000000000000" pitchFamily="50" charset="-128"/>
              </a:rPr>
              <a:t>氾濫流</a:t>
            </a:r>
            <a:endParaRPr lang="en-US" altLang="ja-JP" sz="2400" b="1" dirty="0">
              <a:solidFill>
                <a:srgbClr val="FF0000"/>
              </a:solidFill>
              <a:latin typeface="游ゴシック" panose="020B0400000000000000" pitchFamily="50" charset="-128"/>
              <a:ea typeface="游ゴシック" panose="020B0400000000000000" pitchFamily="50" charset="-128"/>
            </a:endParaRPr>
          </a:p>
        </p:txBody>
      </p:sp>
      <p:sp>
        <p:nvSpPr>
          <p:cNvPr id="38" name="タイトル 1">
            <a:extLst>
              <a:ext uri="{FF2B5EF4-FFF2-40B4-BE49-F238E27FC236}">
                <a16:creationId xmlns:a16="http://schemas.microsoft.com/office/drawing/2014/main" id="{F5D69C3E-DA38-F486-1303-4DAEEADD4035}"/>
              </a:ext>
            </a:extLst>
          </p:cNvPr>
          <p:cNvSpPr txBox="1">
            <a:spLocks/>
          </p:cNvSpPr>
          <p:nvPr/>
        </p:nvSpPr>
        <p:spPr>
          <a:xfrm>
            <a:off x="6020897" y="3685653"/>
            <a:ext cx="1492614" cy="47524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900" b="1" dirty="0">
                <a:solidFill>
                  <a:srgbClr val="FF0000"/>
                </a:solidFill>
                <a:latin typeface="游ゴシック" panose="020B0400000000000000" pitchFamily="50" charset="-128"/>
                <a:ea typeface="游ゴシック" panose="020B0400000000000000" pitchFamily="50" charset="-128"/>
              </a:rPr>
              <a:t>  かがんしんしょく</a:t>
            </a:r>
            <a:endParaRPr lang="en-US" altLang="ja-JP" sz="900" b="1" dirty="0">
              <a:solidFill>
                <a:srgbClr val="FF0000"/>
              </a:solidFill>
              <a:latin typeface="游ゴシック" panose="020B0400000000000000" pitchFamily="50" charset="-128"/>
              <a:ea typeface="游ゴシック" panose="020B0400000000000000" pitchFamily="50" charset="-128"/>
            </a:endParaRPr>
          </a:p>
          <a:p>
            <a:pPr algn="l"/>
            <a:r>
              <a:rPr lang="ja-JP" altLang="en-US" sz="2400" b="1" dirty="0">
                <a:solidFill>
                  <a:srgbClr val="FF0000"/>
                </a:solidFill>
                <a:latin typeface="游ゴシック" panose="020B0400000000000000" pitchFamily="50" charset="-128"/>
                <a:ea typeface="游ゴシック" panose="020B0400000000000000" pitchFamily="50" charset="-128"/>
              </a:rPr>
              <a:t>河岸浸食</a:t>
            </a:r>
            <a:endParaRPr lang="en-US" altLang="ja-JP" sz="2400" b="1" dirty="0">
              <a:solidFill>
                <a:srgbClr val="FF0000"/>
              </a:solidFill>
              <a:latin typeface="游ゴシック" panose="020B0400000000000000" pitchFamily="50" charset="-128"/>
              <a:ea typeface="游ゴシック" panose="020B0400000000000000" pitchFamily="50" charset="-128"/>
            </a:endParaRPr>
          </a:p>
        </p:txBody>
      </p:sp>
      <p:sp>
        <p:nvSpPr>
          <p:cNvPr id="39" name="四角形: 角を丸くする 38">
            <a:extLst>
              <a:ext uri="{FF2B5EF4-FFF2-40B4-BE49-F238E27FC236}">
                <a16:creationId xmlns:a16="http://schemas.microsoft.com/office/drawing/2014/main" id="{CADECDED-A86C-2820-593B-7FC75F23E9BA}"/>
              </a:ext>
            </a:extLst>
          </p:cNvPr>
          <p:cNvSpPr/>
          <p:nvPr/>
        </p:nvSpPr>
        <p:spPr>
          <a:xfrm>
            <a:off x="6055360" y="793573"/>
            <a:ext cx="3058483"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rPr>
              <a:t>A-1-3.</a:t>
            </a:r>
            <a:r>
              <a:rPr lang="ja-JP" altLang="en-US" sz="15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500" b="1" u="sng" dirty="0">
                <a:solidFill>
                  <a:schemeClr val="accent1">
                    <a:lumMod val="20000"/>
                    <a:lumOff val="80000"/>
                  </a:schemeClr>
                </a:solidFill>
                <a:latin typeface="游ゴシック" panose="020B0400000000000000" pitchFamily="50" charset="-128"/>
                <a:ea typeface="游ゴシック" panose="020B0400000000000000" pitchFamily="50" charset="-128"/>
              </a:rPr>
              <a:t>家屋倒壊等氾濫想定区域</a:t>
            </a:r>
            <a:endPar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40" name="テキスト ボックス 39">
            <a:extLst>
              <a:ext uri="{FF2B5EF4-FFF2-40B4-BE49-F238E27FC236}">
                <a16:creationId xmlns:a16="http://schemas.microsoft.com/office/drawing/2014/main" id="{D60611DC-B0EC-C787-7522-BE7F4C610F60}"/>
              </a:ext>
            </a:extLst>
          </p:cNvPr>
          <p:cNvSpPr txBox="1"/>
          <p:nvPr/>
        </p:nvSpPr>
        <p:spPr>
          <a:xfrm>
            <a:off x="6806037" y="787634"/>
            <a:ext cx="2208648" cy="215444"/>
          </a:xfrm>
          <a:prstGeom prst="rect">
            <a:avLst/>
          </a:prstGeom>
          <a:noFill/>
        </p:spPr>
        <p:txBody>
          <a:bodyPr wrap="square" rtlCol="0">
            <a:spAutoFit/>
          </a:bodyPr>
          <a:lstStyle/>
          <a:p>
            <a:pPr algn="dist"/>
            <a:r>
              <a:rPr kumimoji="1" lang="ja-JP" altLang="en-US" sz="800" b="1" dirty="0">
                <a:solidFill>
                  <a:schemeClr val="accent1">
                    <a:lumMod val="20000"/>
                    <a:lumOff val="80000"/>
                  </a:schemeClr>
                </a:solidFill>
                <a:latin typeface="+mn-ea"/>
              </a:rPr>
              <a:t>かおくとうかいとうはんらんそうていくいき</a:t>
            </a:r>
          </a:p>
        </p:txBody>
      </p:sp>
      <p:sp>
        <p:nvSpPr>
          <p:cNvPr id="44" name="テキスト ボックス 43">
            <a:extLst>
              <a:ext uri="{FF2B5EF4-FFF2-40B4-BE49-F238E27FC236}">
                <a16:creationId xmlns:a16="http://schemas.microsoft.com/office/drawing/2014/main" id="{7C5F4CE1-665D-0656-9077-8A17FC575E8C}"/>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47639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図 41" descr="マップ&#10;&#10;自動的に生成された説明">
            <a:extLst>
              <a:ext uri="{FF2B5EF4-FFF2-40B4-BE49-F238E27FC236}">
                <a16:creationId xmlns:a16="http://schemas.microsoft.com/office/drawing/2014/main" id="{DFE369FD-AF40-0364-81F2-EDD73AEF62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8" b="14221"/>
          <a:stretch/>
        </p:blipFill>
        <p:spPr>
          <a:xfrm>
            <a:off x="6140879" y="2029937"/>
            <a:ext cx="2838568" cy="4500000"/>
          </a:xfrm>
          <a:prstGeom prst="rect">
            <a:avLst/>
          </a:prstGeom>
          <a:ln w="57150">
            <a:solidFill>
              <a:schemeClr val="tx1">
                <a:lumMod val="50000"/>
                <a:lumOff val="50000"/>
              </a:schemeClr>
            </a:solidFill>
          </a:ln>
        </p:spPr>
      </p:pic>
      <p:pic>
        <p:nvPicPr>
          <p:cNvPr id="11" name="図 10" descr="ダイアグラム&#10;&#10;自動的に生成された説明">
            <a:extLst>
              <a:ext uri="{FF2B5EF4-FFF2-40B4-BE49-F238E27FC236}">
                <a16:creationId xmlns:a16="http://schemas.microsoft.com/office/drawing/2014/main" id="{246DE924-CB6B-3DCB-98A6-DC63DFC842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78" b="14221"/>
          <a:stretch/>
        </p:blipFill>
        <p:spPr>
          <a:xfrm>
            <a:off x="3116369" y="2029937"/>
            <a:ext cx="2838568" cy="4500000"/>
          </a:xfrm>
          <a:prstGeom prst="rect">
            <a:avLst/>
          </a:prstGeom>
          <a:ln w="57150">
            <a:solidFill>
              <a:schemeClr val="tx1">
                <a:lumMod val="50000"/>
                <a:lumOff val="50000"/>
              </a:schemeClr>
            </a:solidFill>
          </a:ln>
        </p:spPr>
      </p:pic>
      <p:pic>
        <p:nvPicPr>
          <p:cNvPr id="44" name="図 43" descr="マップ&#10;&#10;自動的に生成された説明">
            <a:extLst>
              <a:ext uri="{FF2B5EF4-FFF2-40B4-BE49-F238E27FC236}">
                <a16:creationId xmlns:a16="http://schemas.microsoft.com/office/drawing/2014/main" id="{52F15E86-D9AC-DE25-9DDE-A1D1F69002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506" b="13950"/>
          <a:stretch/>
        </p:blipFill>
        <p:spPr>
          <a:xfrm>
            <a:off x="165435" y="2022680"/>
            <a:ext cx="2782992" cy="450000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6974840" y="6499457"/>
            <a:ext cx="2057400" cy="365125"/>
          </a:xfrm>
        </p:spPr>
        <p:txBody>
          <a:bodyPr/>
          <a:lstStyle/>
          <a:p>
            <a:fld id="{CECB8414-8A24-438C-A4D2-8AA3D970D36A}" type="slidenum">
              <a:rPr lang="ja-JP" altLang="en-US" smtClean="0"/>
              <a:pPr/>
              <a:t>31</a:t>
            </a:fld>
            <a:endParaRPr lang="ja-JP" altLang="en-US" dirty="0"/>
          </a:p>
        </p:txBody>
      </p:sp>
      <p:sp>
        <p:nvSpPr>
          <p:cNvPr id="23" name="タイトル 1"/>
          <p:cNvSpPr txBox="1">
            <a:spLocks/>
          </p:cNvSpPr>
          <p:nvPr/>
        </p:nvSpPr>
        <p:spPr>
          <a:xfrm>
            <a:off x="143148" y="1446865"/>
            <a:ext cx="9000851" cy="71889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a:t>
            </a:r>
            <a:r>
              <a:rPr lang="ja-JP" altLang="en-US" sz="2000" b="1" u="sng" dirty="0">
                <a:solidFill>
                  <a:srgbClr val="002060"/>
                </a:solidFill>
                <a:latin typeface="游ゴシック" panose="020B0400000000000000" pitchFamily="50" charset="-128"/>
                <a:ea typeface="游ゴシック" panose="020B0400000000000000" pitchFamily="50" charset="-128"/>
              </a:rPr>
              <a:t>家が壊れる場所</a:t>
            </a:r>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を調べる</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8" name="テキスト ボックス 17">
            <a:extLst>
              <a:ext uri="{FF2B5EF4-FFF2-40B4-BE49-F238E27FC236}">
                <a16:creationId xmlns:a16="http://schemas.microsoft.com/office/drawing/2014/main" id="{6031D94C-0F8F-4C15-A36D-0282C5BB6E14}"/>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9" name="テキスト ボックス 18">
            <a:extLst>
              <a:ext uri="{FF2B5EF4-FFF2-40B4-BE49-F238E27FC236}">
                <a16:creationId xmlns:a16="http://schemas.microsoft.com/office/drawing/2014/main" id="{8B978043-C01F-41F2-B76D-E9744C062CC8}"/>
              </a:ext>
            </a:extLst>
          </p:cNvPr>
          <p:cNvSpPr txBox="1"/>
          <p:nvPr/>
        </p:nvSpPr>
        <p:spPr>
          <a:xfrm>
            <a:off x="4141274" y="1232629"/>
            <a:ext cx="1090470" cy="276999"/>
          </a:xfrm>
          <a:prstGeom prst="rect">
            <a:avLst/>
          </a:prstGeom>
          <a:noFill/>
        </p:spPr>
        <p:txBody>
          <a:bodyPr wrap="square" rtlCol="0">
            <a:spAutoFit/>
          </a:bodyPr>
          <a:lstStyle/>
          <a:p>
            <a:pPr algn="ctr"/>
            <a:r>
              <a:rPr lang="ja-JP" altLang="en-US" sz="1200" dirty="0">
                <a:solidFill>
                  <a:srgbClr val="002060"/>
                </a:solidFill>
                <a:latin typeface="+mn-ea"/>
              </a:rPr>
              <a:t>つか　かた</a:t>
            </a:r>
            <a:endParaRPr kumimoji="1" lang="ja-JP" altLang="en-US" sz="1200" dirty="0">
              <a:solidFill>
                <a:srgbClr val="002060"/>
              </a:solidFill>
              <a:latin typeface="+mn-ea"/>
            </a:endParaRPr>
          </a:p>
        </p:txBody>
      </p:sp>
      <p:sp>
        <p:nvSpPr>
          <p:cNvPr id="22" name="テキスト ボックス 21">
            <a:extLst>
              <a:ext uri="{FF2B5EF4-FFF2-40B4-BE49-F238E27FC236}">
                <a16:creationId xmlns:a16="http://schemas.microsoft.com/office/drawing/2014/main" id="{837EED29-729F-4896-9C76-2AD722632E32}"/>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12" name="テキスト ボックス 11">
            <a:extLst>
              <a:ext uri="{FF2B5EF4-FFF2-40B4-BE49-F238E27FC236}">
                <a16:creationId xmlns:a16="http://schemas.microsoft.com/office/drawing/2014/main" id="{F93D40D8-610E-E19E-2E0F-55A7FAE89FF8}"/>
              </a:ext>
            </a:extLst>
          </p:cNvPr>
          <p:cNvSpPr txBox="1"/>
          <p:nvPr/>
        </p:nvSpPr>
        <p:spPr>
          <a:xfrm>
            <a:off x="1030764" y="1203269"/>
            <a:ext cx="2506084" cy="307777"/>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sp>
        <p:nvSpPr>
          <p:cNvPr id="13" name="タイトル 1">
            <a:extLst>
              <a:ext uri="{FF2B5EF4-FFF2-40B4-BE49-F238E27FC236}">
                <a16:creationId xmlns:a16="http://schemas.microsoft.com/office/drawing/2014/main" id="{DF11B077-0E5F-1520-979C-F6B8DD51749B}"/>
              </a:ext>
            </a:extLst>
          </p:cNvPr>
          <p:cNvSpPr txBox="1">
            <a:spLocks/>
          </p:cNvSpPr>
          <p:nvPr/>
        </p:nvSpPr>
        <p:spPr>
          <a:xfrm>
            <a:off x="0" y="-1"/>
            <a:ext cx="9144000" cy="1308325"/>
          </a:xfrm>
          <a:prstGeom prst="rect">
            <a:avLst/>
          </a:prstGeom>
          <a:solidFill>
            <a:schemeClr val="accent1"/>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lang="ja-JP" altLang="en-US" sz="3600" b="1" dirty="0">
                <a:solidFill>
                  <a:schemeClr val="bg1"/>
                </a:solidFill>
                <a:latin typeface="游ゴシック" panose="020B0400000000000000" pitchFamily="50" charset="-128"/>
                <a:ea typeface="游ゴシック" panose="020B0400000000000000" pitchFamily="50" charset="-128"/>
              </a:rPr>
              <a:t>① 洪水が起きたときの危険</a:t>
            </a:r>
          </a:p>
        </p:txBody>
      </p:sp>
      <p:sp>
        <p:nvSpPr>
          <p:cNvPr id="15" name="テキスト ボックス 14">
            <a:extLst>
              <a:ext uri="{FF2B5EF4-FFF2-40B4-BE49-F238E27FC236}">
                <a16:creationId xmlns:a16="http://schemas.microsoft.com/office/drawing/2014/main" id="{4E865638-94D3-B41C-33A5-6C948CD44B09}"/>
              </a:ext>
            </a:extLst>
          </p:cNvPr>
          <p:cNvSpPr txBox="1"/>
          <p:nvPr/>
        </p:nvSpPr>
        <p:spPr>
          <a:xfrm>
            <a:off x="80731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6" name="テキスト ボックス 15">
            <a:extLst>
              <a:ext uri="{FF2B5EF4-FFF2-40B4-BE49-F238E27FC236}">
                <a16:creationId xmlns:a16="http://schemas.microsoft.com/office/drawing/2014/main" id="{3BA4BAE9-DDD0-062D-1E78-161FACB5DCF1}"/>
              </a:ext>
            </a:extLst>
          </p:cNvPr>
          <p:cNvSpPr txBox="1"/>
          <p:nvPr/>
        </p:nvSpPr>
        <p:spPr>
          <a:xfrm>
            <a:off x="206783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2" name="正方形/長方形 31">
            <a:extLst>
              <a:ext uri="{FF2B5EF4-FFF2-40B4-BE49-F238E27FC236}">
                <a16:creationId xmlns:a16="http://schemas.microsoft.com/office/drawing/2014/main" id="{DABE6ECF-C62C-B3B8-0D55-469B3B4BC3C6}"/>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37" name="正方形/長方形 36">
            <a:extLst>
              <a:ext uri="{FF2B5EF4-FFF2-40B4-BE49-F238E27FC236}">
                <a16:creationId xmlns:a16="http://schemas.microsoft.com/office/drawing/2014/main" id="{AFC0C6BD-2D1B-D786-C58D-18A334A6377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8" name="テキスト ボックス 37">
            <a:extLst>
              <a:ext uri="{FF2B5EF4-FFF2-40B4-BE49-F238E27FC236}">
                <a16:creationId xmlns:a16="http://schemas.microsoft.com/office/drawing/2014/main" id="{D82E76DF-F479-E8E8-00D1-30024D9846B7}"/>
              </a:ext>
            </a:extLst>
          </p:cNvPr>
          <p:cNvSpPr txBox="1"/>
          <p:nvPr/>
        </p:nvSpPr>
        <p:spPr>
          <a:xfrm>
            <a:off x="5004359" y="52235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39" name="テキスト ボックス 38">
            <a:extLst>
              <a:ext uri="{FF2B5EF4-FFF2-40B4-BE49-F238E27FC236}">
                <a16:creationId xmlns:a16="http://schemas.microsoft.com/office/drawing/2014/main" id="{D14AA00C-9905-30DA-F5ED-EEC0AB6CD6D8}"/>
              </a:ext>
            </a:extLst>
          </p:cNvPr>
          <p:cNvSpPr txBox="1"/>
          <p:nvPr/>
        </p:nvSpPr>
        <p:spPr>
          <a:xfrm>
            <a:off x="5660842" y="1257014"/>
            <a:ext cx="2678088" cy="276999"/>
          </a:xfrm>
          <a:prstGeom prst="rect">
            <a:avLst/>
          </a:prstGeom>
          <a:noFill/>
        </p:spPr>
        <p:txBody>
          <a:bodyPr wrap="square" rtlCol="0">
            <a:spAutoFit/>
          </a:bodyPr>
          <a:lstStyle/>
          <a:p>
            <a:r>
              <a:rPr lang="ja-JP" altLang="en-US" sz="1200" dirty="0">
                <a:solidFill>
                  <a:srgbClr val="002060"/>
                </a:solidFill>
                <a:latin typeface="+mn-ea"/>
              </a:rPr>
              <a:t>　いえ　　こわ　　　　　ばしょ　 　</a:t>
            </a:r>
            <a:r>
              <a:rPr lang="ja-JP" altLang="en-US" sz="1200" dirty="0">
                <a:solidFill>
                  <a:schemeClr val="tx1">
                    <a:lumMod val="65000"/>
                    <a:lumOff val="35000"/>
                  </a:schemeClr>
                </a:solidFill>
                <a:latin typeface="+mn-ea"/>
              </a:rPr>
              <a:t>しら</a:t>
            </a:r>
            <a:endParaRPr kumimoji="1" lang="ja-JP" altLang="en-US" sz="1200" dirty="0">
              <a:solidFill>
                <a:schemeClr val="tx1">
                  <a:lumMod val="65000"/>
                  <a:lumOff val="35000"/>
                </a:schemeClr>
              </a:solidFill>
              <a:latin typeface="+mn-ea"/>
            </a:endParaRPr>
          </a:p>
        </p:txBody>
      </p:sp>
      <p:sp>
        <p:nvSpPr>
          <p:cNvPr id="21" name="下矢印 20"/>
          <p:cNvSpPr/>
          <p:nvPr/>
        </p:nvSpPr>
        <p:spPr>
          <a:xfrm rot="16200000">
            <a:off x="5701712" y="4032554"/>
            <a:ext cx="415247" cy="403966"/>
          </a:xfrm>
          <a:prstGeom prst="downArrow">
            <a:avLst/>
          </a:prstGeom>
          <a:solidFill>
            <a:srgbClr val="FF0000"/>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下矢印 20">
            <a:extLst>
              <a:ext uri="{FF2B5EF4-FFF2-40B4-BE49-F238E27FC236}">
                <a16:creationId xmlns:a16="http://schemas.microsoft.com/office/drawing/2014/main" id="{957A3ADA-1DEC-4DDD-8CA9-A3B05C20A47E}"/>
              </a:ext>
            </a:extLst>
          </p:cNvPr>
          <p:cNvSpPr/>
          <p:nvPr/>
        </p:nvSpPr>
        <p:spPr>
          <a:xfrm rot="16200000">
            <a:off x="2712508" y="4032553"/>
            <a:ext cx="415247" cy="403966"/>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876480F8-2696-5122-2355-51B6CD8389B3}"/>
              </a:ext>
            </a:extLst>
          </p:cNvPr>
          <p:cNvSpPr/>
          <p:nvPr/>
        </p:nvSpPr>
        <p:spPr>
          <a:xfrm>
            <a:off x="4255746" y="2304304"/>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27" name="四角形: 角を丸くする 26">
            <a:extLst>
              <a:ext uri="{FF2B5EF4-FFF2-40B4-BE49-F238E27FC236}">
                <a16:creationId xmlns:a16="http://schemas.microsoft.com/office/drawing/2014/main" id="{67529ED0-85E1-D2D0-DE5D-63310C6617D5}"/>
              </a:ext>
            </a:extLst>
          </p:cNvPr>
          <p:cNvSpPr/>
          <p:nvPr/>
        </p:nvSpPr>
        <p:spPr>
          <a:xfrm>
            <a:off x="3796052" y="2504101"/>
            <a:ext cx="783458" cy="2381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34" name="正方形/長方形 33">
            <a:extLst>
              <a:ext uri="{FF2B5EF4-FFF2-40B4-BE49-F238E27FC236}">
                <a16:creationId xmlns:a16="http://schemas.microsoft.com/office/drawing/2014/main" id="{C2B31FC8-F361-C6C0-C190-F00978E83095}"/>
              </a:ext>
            </a:extLst>
          </p:cNvPr>
          <p:cNvSpPr/>
          <p:nvPr/>
        </p:nvSpPr>
        <p:spPr>
          <a:xfrm>
            <a:off x="3155715" y="3560527"/>
            <a:ext cx="1951334" cy="638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7" name="図 16">
            <a:extLst>
              <a:ext uri="{FF2B5EF4-FFF2-40B4-BE49-F238E27FC236}">
                <a16:creationId xmlns:a16="http://schemas.microsoft.com/office/drawing/2014/main" id="{6569A8A9-8E75-B2FF-582B-A3328D9B59EE}"/>
              </a:ext>
            </a:extLst>
          </p:cNvPr>
          <p:cNvPicPr>
            <a:picLocks noChangeAspect="1"/>
          </p:cNvPicPr>
          <p:nvPr/>
        </p:nvPicPr>
        <p:blipFill>
          <a:blip r:embed="rId6"/>
          <a:stretch>
            <a:fillRect/>
          </a:stretch>
        </p:blipFill>
        <p:spPr>
          <a:xfrm>
            <a:off x="4161453" y="2382809"/>
            <a:ext cx="958531" cy="718898"/>
          </a:xfrm>
          <a:prstGeom prst="rect">
            <a:avLst/>
          </a:prstGeom>
        </p:spPr>
      </p:pic>
      <p:sp>
        <p:nvSpPr>
          <p:cNvPr id="51" name="テキスト ボックス 50">
            <a:extLst>
              <a:ext uri="{FF2B5EF4-FFF2-40B4-BE49-F238E27FC236}">
                <a16:creationId xmlns:a16="http://schemas.microsoft.com/office/drawing/2014/main" id="{0A811818-A0DA-9319-2CB1-9B3A5CFDAB6A}"/>
              </a:ext>
            </a:extLst>
          </p:cNvPr>
          <p:cNvSpPr txBox="1"/>
          <p:nvPr/>
        </p:nvSpPr>
        <p:spPr>
          <a:xfrm>
            <a:off x="2861423" y="5377848"/>
            <a:ext cx="3352810" cy="1154162"/>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ひょうじちゅう　じょうほう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②「表示中の情報」をタップ</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かおくとうかいとうはんらんそうていくいき　えら</a:t>
            </a:r>
            <a:endParaRPr kumimoji="1"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a:t>
            </a:r>
            <a:r>
              <a:rPr lang="zh-TW" altLang="en-US" sz="1400" dirty="0">
                <a:solidFill>
                  <a:srgbClr val="FF0000"/>
                </a:solidFill>
                <a:latin typeface="UD デジタル 教科書体 NP-B" panose="02020700000000000000" pitchFamily="18" charset="-128"/>
                <a:ea typeface="UD デジタル 教科書体 NP-B" panose="02020700000000000000" pitchFamily="18" charset="-128"/>
              </a:rPr>
              <a:t>家屋倒壊等氾濫想定区域</a:t>
            </a:r>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」を選んで、</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しんすいけいぞくじかん　　 け</a:t>
            </a:r>
            <a:endParaRPr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「浸水継続時間」を消します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57" name="四角形: 角を丸くする 56">
            <a:extLst>
              <a:ext uri="{FF2B5EF4-FFF2-40B4-BE49-F238E27FC236}">
                <a16:creationId xmlns:a16="http://schemas.microsoft.com/office/drawing/2014/main" id="{D4FFCEC2-FE26-D61B-839E-A3D2C6F302AE}"/>
              </a:ext>
            </a:extLst>
          </p:cNvPr>
          <p:cNvSpPr/>
          <p:nvPr/>
        </p:nvSpPr>
        <p:spPr>
          <a:xfrm>
            <a:off x="163831" y="2458800"/>
            <a:ext cx="527049" cy="3132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noFill/>
            </a:endParaRPr>
          </a:p>
        </p:txBody>
      </p:sp>
      <p:sp>
        <p:nvSpPr>
          <p:cNvPr id="61" name="テキスト ボックス 60">
            <a:extLst>
              <a:ext uri="{FF2B5EF4-FFF2-40B4-BE49-F238E27FC236}">
                <a16:creationId xmlns:a16="http://schemas.microsoft.com/office/drawing/2014/main" id="{B6309EA5-165C-0CA3-3A36-8B1C8BDA41A6}"/>
              </a:ext>
            </a:extLst>
          </p:cNvPr>
          <p:cNvSpPr txBox="1"/>
          <p:nvPr/>
        </p:nvSpPr>
        <p:spPr>
          <a:xfrm>
            <a:off x="6310811" y="4604549"/>
            <a:ext cx="2213429" cy="661720"/>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いえ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あかいろ</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③あなたの家は、赤色に</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　なっていますか？</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5" name="正方形/長方形 4">
            <a:extLst>
              <a:ext uri="{FF2B5EF4-FFF2-40B4-BE49-F238E27FC236}">
                <a16:creationId xmlns:a16="http://schemas.microsoft.com/office/drawing/2014/main" id="{8C1F5EE5-F68B-9E72-5E80-70688E92D4C7}"/>
              </a:ext>
            </a:extLst>
          </p:cNvPr>
          <p:cNvSpPr/>
          <p:nvPr/>
        </p:nvSpPr>
        <p:spPr>
          <a:xfrm>
            <a:off x="397300" y="2507652"/>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6" name="テキスト ボックス 5">
            <a:extLst>
              <a:ext uri="{FF2B5EF4-FFF2-40B4-BE49-F238E27FC236}">
                <a16:creationId xmlns:a16="http://schemas.microsoft.com/office/drawing/2014/main" id="{CB0F32F4-3721-BFDA-417E-F6CC5B8728C8}"/>
              </a:ext>
            </a:extLst>
          </p:cNvPr>
          <p:cNvSpPr txBox="1"/>
          <p:nvPr/>
        </p:nvSpPr>
        <p:spPr>
          <a:xfrm>
            <a:off x="259531" y="3101707"/>
            <a:ext cx="2601892" cy="446276"/>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ひだりうえ</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じょうほう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①左上の「情報」をタップ</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pic>
        <p:nvPicPr>
          <p:cNvPr id="4" name="図 3">
            <a:extLst>
              <a:ext uri="{FF2B5EF4-FFF2-40B4-BE49-F238E27FC236}">
                <a16:creationId xmlns:a16="http://schemas.microsoft.com/office/drawing/2014/main" id="{810A5182-50BC-A28A-254B-33E59F6E8FBC}"/>
              </a:ext>
            </a:extLst>
          </p:cNvPr>
          <p:cNvPicPr>
            <a:picLocks noChangeAspect="1"/>
          </p:cNvPicPr>
          <p:nvPr/>
        </p:nvPicPr>
        <p:blipFill>
          <a:blip r:embed="rId6"/>
          <a:stretch>
            <a:fillRect/>
          </a:stretch>
        </p:blipFill>
        <p:spPr>
          <a:xfrm>
            <a:off x="285587" y="2563380"/>
            <a:ext cx="958531" cy="718898"/>
          </a:xfrm>
          <a:prstGeom prst="rect">
            <a:avLst/>
          </a:prstGeom>
        </p:spPr>
      </p:pic>
      <p:sp>
        <p:nvSpPr>
          <p:cNvPr id="20" name="正方形/長方形 19">
            <a:extLst>
              <a:ext uri="{FF2B5EF4-FFF2-40B4-BE49-F238E27FC236}">
                <a16:creationId xmlns:a16="http://schemas.microsoft.com/office/drawing/2014/main" id="{B9B776BC-D16B-2845-DB91-79BA0AAC9652}"/>
              </a:ext>
            </a:extLst>
          </p:cNvPr>
          <p:cNvSpPr/>
          <p:nvPr/>
        </p:nvSpPr>
        <p:spPr>
          <a:xfrm>
            <a:off x="3155715" y="4285516"/>
            <a:ext cx="1951334" cy="63806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正方形/長方形 27">
            <a:extLst>
              <a:ext uri="{FF2B5EF4-FFF2-40B4-BE49-F238E27FC236}">
                <a16:creationId xmlns:a16="http://schemas.microsoft.com/office/drawing/2014/main" id="{9CA95F46-049B-60BB-EFE8-9ADDA7820FBD}"/>
              </a:ext>
            </a:extLst>
          </p:cNvPr>
          <p:cNvSpPr/>
          <p:nvPr/>
        </p:nvSpPr>
        <p:spPr>
          <a:xfrm>
            <a:off x="4755676" y="3414731"/>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pic>
        <p:nvPicPr>
          <p:cNvPr id="29" name="図 28">
            <a:extLst>
              <a:ext uri="{FF2B5EF4-FFF2-40B4-BE49-F238E27FC236}">
                <a16:creationId xmlns:a16="http://schemas.microsoft.com/office/drawing/2014/main" id="{A01D4043-54FE-43B4-3AB8-4DA88E137013}"/>
              </a:ext>
            </a:extLst>
          </p:cNvPr>
          <p:cNvPicPr>
            <a:picLocks noChangeAspect="1"/>
          </p:cNvPicPr>
          <p:nvPr/>
        </p:nvPicPr>
        <p:blipFill>
          <a:blip r:embed="rId6"/>
          <a:stretch>
            <a:fillRect/>
          </a:stretch>
        </p:blipFill>
        <p:spPr>
          <a:xfrm>
            <a:off x="4661383" y="3493236"/>
            <a:ext cx="958531" cy="718898"/>
          </a:xfrm>
          <a:prstGeom prst="rect">
            <a:avLst/>
          </a:prstGeom>
        </p:spPr>
      </p:pic>
      <p:sp>
        <p:nvSpPr>
          <p:cNvPr id="30" name="正方形/長方形 29">
            <a:extLst>
              <a:ext uri="{FF2B5EF4-FFF2-40B4-BE49-F238E27FC236}">
                <a16:creationId xmlns:a16="http://schemas.microsoft.com/office/drawing/2014/main" id="{BBD0C2A4-300F-0326-4935-5E3A2E47787E}"/>
              </a:ext>
            </a:extLst>
          </p:cNvPr>
          <p:cNvSpPr/>
          <p:nvPr/>
        </p:nvSpPr>
        <p:spPr>
          <a:xfrm>
            <a:off x="4745178" y="4176679"/>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pic>
        <p:nvPicPr>
          <p:cNvPr id="31" name="図 30">
            <a:extLst>
              <a:ext uri="{FF2B5EF4-FFF2-40B4-BE49-F238E27FC236}">
                <a16:creationId xmlns:a16="http://schemas.microsoft.com/office/drawing/2014/main" id="{DA06DAB9-DF46-6AB6-BD5C-FD855EB5DF0A}"/>
              </a:ext>
            </a:extLst>
          </p:cNvPr>
          <p:cNvPicPr>
            <a:picLocks noChangeAspect="1"/>
          </p:cNvPicPr>
          <p:nvPr/>
        </p:nvPicPr>
        <p:blipFill>
          <a:blip r:embed="rId6"/>
          <a:stretch>
            <a:fillRect/>
          </a:stretch>
        </p:blipFill>
        <p:spPr>
          <a:xfrm>
            <a:off x="4650885" y="4255184"/>
            <a:ext cx="958531" cy="718898"/>
          </a:xfrm>
          <a:prstGeom prst="rect">
            <a:avLst/>
          </a:prstGeom>
        </p:spPr>
      </p:pic>
      <p:sp>
        <p:nvSpPr>
          <p:cNvPr id="43" name="四角形: 角を丸くする 42">
            <a:extLst>
              <a:ext uri="{FF2B5EF4-FFF2-40B4-BE49-F238E27FC236}">
                <a16:creationId xmlns:a16="http://schemas.microsoft.com/office/drawing/2014/main" id="{8DBDCA98-4A08-88CC-AA51-B2961899D83F}"/>
              </a:ext>
            </a:extLst>
          </p:cNvPr>
          <p:cNvSpPr/>
          <p:nvPr/>
        </p:nvSpPr>
        <p:spPr>
          <a:xfrm>
            <a:off x="6055360" y="793573"/>
            <a:ext cx="3058483"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rPr>
              <a:t>A-1-3.</a:t>
            </a:r>
            <a:r>
              <a:rPr lang="ja-JP" altLang="en-US" sz="15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500" b="1" u="sng" dirty="0">
                <a:solidFill>
                  <a:schemeClr val="accent1">
                    <a:lumMod val="20000"/>
                    <a:lumOff val="80000"/>
                  </a:schemeClr>
                </a:solidFill>
                <a:latin typeface="游ゴシック" panose="020B0400000000000000" pitchFamily="50" charset="-128"/>
                <a:ea typeface="游ゴシック" panose="020B0400000000000000" pitchFamily="50" charset="-128"/>
              </a:rPr>
              <a:t>家屋倒壊等氾濫想定区域</a:t>
            </a:r>
            <a:endPar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46" name="テキスト ボックス 45">
            <a:extLst>
              <a:ext uri="{FF2B5EF4-FFF2-40B4-BE49-F238E27FC236}">
                <a16:creationId xmlns:a16="http://schemas.microsoft.com/office/drawing/2014/main" id="{DBB2DC9E-861E-E76B-BE05-F7275D0F0B2F}"/>
              </a:ext>
            </a:extLst>
          </p:cNvPr>
          <p:cNvSpPr txBox="1"/>
          <p:nvPr/>
        </p:nvSpPr>
        <p:spPr>
          <a:xfrm>
            <a:off x="6806037" y="787634"/>
            <a:ext cx="2208648" cy="215444"/>
          </a:xfrm>
          <a:prstGeom prst="rect">
            <a:avLst/>
          </a:prstGeom>
          <a:noFill/>
        </p:spPr>
        <p:txBody>
          <a:bodyPr wrap="square" rtlCol="0">
            <a:spAutoFit/>
          </a:bodyPr>
          <a:lstStyle/>
          <a:p>
            <a:pPr algn="dist"/>
            <a:r>
              <a:rPr kumimoji="1" lang="ja-JP" altLang="en-US" sz="800" b="1" dirty="0">
                <a:solidFill>
                  <a:schemeClr val="accent1">
                    <a:lumMod val="20000"/>
                    <a:lumOff val="80000"/>
                  </a:schemeClr>
                </a:solidFill>
                <a:latin typeface="+mn-ea"/>
              </a:rPr>
              <a:t>かおくとうかいとうはんらんそうていくいき</a:t>
            </a:r>
          </a:p>
        </p:txBody>
      </p:sp>
      <p:sp>
        <p:nvSpPr>
          <p:cNvPr id="54" name="テキスト ボックス 53">
            <a:extLst>
              <a:ext uri="{FF2B5EF4-FFF2-40B4-BE49-F238E27FC236}">
                <a16:creationId xmlns:a16="http://schemas.microsoft.com/office/drawing/2014/main" id="{BC447669-5430-0DB6-E25F-F5A9BED94892}"/>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079162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24480"/>
          </a:xfrm>
          <a:solidFill>
            <a:schemeClr val="accent1"/>
          </a:solidFill>
        </p:spPr>
        <p:txBody>
          <a:bodyPr lIns="108000" tIns="396000" rIns="108000" bIns="0" anchor="b" anchorCtr="0">
            <a:noAutofit/>
          </a:bodyPr>
          <a:lstStyle/>
          <a:p>
            <a:pPr algn="l"/>
            <a:r>
              <a:rPr lang="ja-JP" altLang="en-US" sz="3600" b="1" dirty="0">
                <a:solidFill>
                  <a:schemeClr val="bg1"/>
                </a:solidFill>
                <a:latin typeface="游ゴシック" panose="020B0400000000000000" pitchFamily="50" charset="-128"/>
                <a:ea typeface="游ゴシック" panose="020B0400000000000000" pitchFamily="50" charset="-128"/>
              </a:rPr>
              <a:t>  ① 洪水が起きたときの危険</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32</a:t>
            </a:fld>
            <a:endParaRPr lang="ja-JP" altLang="en-US" dirty="0"/>
          </a:p>
        </p:txBody>
      </p:sp>
      <p:sp>
        <p:nvSpPr>
          <p:cNvPr id="7" name="タイトル 1"/>
          <p:cNvSpPr txBox="1">
            <a:spLocks/>
          </p:cNvSpPr>
          <p:nvPr/>
        </p:nvSpPr>
        <p:spPr>
          <a:xfrm>
            <a:off x="667655" y="5008862"/>
            <a:ext cx="7068457" cy="18491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a:ea typeface="游ゴシック"/>
              </a:rPr>
              <a:t>　ハザードマップを確認して、</a:t>
            </a:r>
            <a:endParaRPr lang="en-US" altLang="ja-JP" sz="3200" b="1" dirty="0">
              <a:solidFill>
                <a:schemeClr val="tx1">
                  <a:lumMod val="65000"/>
                  <a:lumOff val="35000"/>
                </a:schemeClr>
              </a:solidFill>
              <a:latin typeface="游ゴシック"/>
              <a:ea typeface="游ゴシック"/>
            </a:endParaRPr>
          </a:p>
          <a:p>
            <a:pPr algn="l"/>
            <a:endParaRPr lang="ja-JP" altLang="en-US" sz="2400" b="1" dirty="0">
              <a:solidFill>
                <a:schemeClr val="tx1">
                  <a:lumMod val="65000"/>
                  <a:lumOff val="35000"/>
                </a:schemeClr>
              </a:solidFill>
              <a:latin typeface="游ゴシック"/>
              <a:ea typeface="游ゴシック"/>
            </a:endParaRPr>
          </a:p>
          <a:p>
            <a:pPr algn="l"/>
            <a:r>
              <a:rPr lang="ja-JP" altLang="en-US" sz="3200" b="1" dirty="0">
                <a:solidFill>
                  <a:schemeClr val="tx1">
                    <a:lumMod val="65000"/>
                    <a:lumOff val="35000"/>
                  </a:schemeClr>
                </a:solidFill>
                <a:latin typeface="游ゴシック"/>
                <a:ea typeface="游ゴシック"/>
              </a:rPr>
              <a:t>　チェックシートを書きましょう！</a:t>
            </a:r>
          </a:p>
        </p:txBody>
      </p:sp>
      <p:pic>
        <p:nvPicPr>
          <p:cNvPr id="3" name="図 2"/>
          <p:cNvPicPr>
            <a:picLocks noChangeAspect="1"/>
          </p:cNvPicPr>
          <p:nvPr/>
        </p:nvPicPr>
        <p:blipFill rotWithShape="1">
          <a:blip r:embed="rId3"/>
          <a:srcRect b="2348"/>
          <a:stretch/>
        </p:blipFill>
        <p:spPr>
          <a:xfrm>
            <a:off x="779677" y="1417586"/>
            <a:ext cx="7737044" cy="3847918"/>
          </a:xfrm>
          <a:prstGeom prst="rect">
            <a:avLst/>
          </a:prstGeom>
        </p:spPr>
      </p:pic>
      <p:sp>
        <p:nvSpPr>
          <p:cNvPr id="6" name="テキスト ボックス 5">
            <a:extLst>
              <a:ext uri="{FF2B5EF4-FFF2-40B4-BE49-F238E27FC236}">
                <a16:creationId xmlns:a16="http://schemas.microsoft.com/office/drawing/2014/main" id="{0402DD56-C9F0-4914-8157-65822251683E}"/>
              </a:ext>
            </a:extLst>
          </p:cNvPr>
          <p:cNvSpPr txBox="1"/>
          <p:nvPr/>
        </p:nvSpPr>
        <p:spPr>
          <a:xfrm>
            <a:off x="4285128" y="5170695"/>
            <a:ext cx="1075765"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8" name="テキスト ボックス 7">
            <a:extLst>
              <a:ext uri="{FF2B5EF4-FFF2-40B4-BE49-F238E27FC236}">
                <a16:creationId xmlns:a16="http://schemas.microsoft.com/office/drawing/2014/main" id="{A5A55AB3-418D-4D4A-BF80-559F2BB91A73}"/>
              </a:ext>
            </a:extLst>
          </p:cNvPr>
          <p:cNvSpPr txBox="1"/>
          <p:nvPr/>
        </p:nvSpPr>
        <p:spPr>
          <a:xfrm>
            <a:off x="4365811" y="5972400"/>
            <a:ext cx="564777" cy="323165"/>
          </a:xfrm>
          <a:prstGeom prst="rect">
            <a:avLst/>
          </a:prstGeom>
          <a:noFill/>
        </p:spPr>
        <p:txBody>
          <a:bodyPr wrap="square" rtlCol="0">
            <a:spAutoFit/>
          </a:bodyPr>
          <a:lstStyle/>
          <a:p>
            <a:pPr algn="ctr"/>
            <a:r>
              <a:rPr kumimoji="1" lang="ja-JP" altLang="en-US" sz="1500" dirty="0">
                <a:latin typeface="+mn-ea"/>
              </a:rPr>
              <a:t>か</a:t>
            </a:r>
          </a:p>
        </p:txBody>
      </p:sp>
      <p:sp>
        <p:nvSpPr>
          <p:cNvPr id="9" name="テキスト ボックス 8">
            <a:extLst>
              <a:ext uri="{FF2B5EF4-FFF2-40B4-BE49-F238E27FC236}">
                <a16:creationId xmlns:a16="http://schemas.microsoft.com/office/drawing/2014/main" id="{16824607-2E25-464D-8804-227165FEB82E}"/>
              </a:ext>
            </a:extLst>
          </p:cNvPr>
          <p:cNvSpPr txBox="1"/>
          <p:nvPr/>
        </p:nvSpPr>
        <p:spPr>
          <a:xfrm>
            <a:off x="886687" y="486752"/>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0" name="テキスト ボックス 9">
            <a:extLst>
              <a:ext uri="{FF2B5EF4-FFF2-40B4-BE49-F238E27FC236}">
                <a16:creationId xmlns:a16="http://schemas.microsoft.com/office/drawing/2014/main" id="{0F0A923A-096A-4D04-9EF8-24F8A667B70E}"/>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1" name="テキスト ボックス 10">
            <a:extLst>
              <a:ext uri="{FF2B5EF4-FFF2-40B4-BE49-F238E27FC236}">
                <a16:creationId xmlns:a16="http://schemas.microsoft.com/office/drawing/2014/main" id="{71D0C889-B45B-40C5-A5C3-D0DD33B8DB48}"/>
              </a:ext>
            </a:extLst>
          </p:cNvPr>
          <p:cNvSpPr txBox="1"/>
          <p:nvPr/>
        </p:nvSpPr>
        <p:spPr>
          <a:xfrm>
            <a:off x="2052866" y="45173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5" name="正方形/長方形 4">
            <a:extLst>
              <a:ext uri="{FF2B5EF4-FFF2-40B4-BE49-F238E27FC236}">
                <a16:creationId xmlns:a16="http://schemas.microsoft.com/office/drawing/2014/main" id="{B13A2AC0-4E9F-AB4C-EE6A-8AFFDCBC148D}"/>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2" name="正方形/長方形 11">
            <a:extLst>
              <a:ext uri="{FF2B5EF4-FFF2-40B4-BE49-F238E27FC236}">
                <a16:creationId xmlns:a16="http://schemas.microsoft.com/office/drawing/2014/main" id="{E9925E5A-1B5C-94B9-2A42-6B49D7773028}"/>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B6227CD3-F695-1256-1E02-626B47803B1A}"/>
              </a:ext>
            </a:extLst>
          </p:cNvPr>
          <p:cNvSpPr txBox="1"/>
          <p:nvPr/>
        </p:nvSpPr>
        <p:spPr>
          <a:xfrm>
            <a:off x="4950686" y="512755"/>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14" name="テキスト ボックス 13">
            <a:extLst>
              <a:ext uri="{FF2B5EF4-FFF2-40B4-BE49-F238E27FC236}">
                <a16:creationId xmlns:a16="http://schemas.microsoft.com/office/drawing/2014/main" id="{4AD1EE17-DEDC-679C-600C-692CDE3C5265}"/>
              </a:ext>
            </a:extLst>
          </p:cNvPr>
          <p:cNvSpPr txBox="1"/>
          <p:nvPr/>
        </p:nvSpPr>
        <p:spPr>
          <a:xfrm>
            <a:off x="2052866" y="5162583"/>
            <a:ext cx="1369016" cy="338554"/>
          </a:xfrm>
          <a:prstGeom prst="rect">
            <a:avLst/>
          </a:prstGeom>
          <a:noFill/>
        </p:spPr>
        <p:txBody>
          <a:bodyPr wrap="square" rtlCol="0">
            <a:spAutoFit/>
          </a:bodyPr>
          <a:lstStyle/>
          <a:p>
            <a:r>
              <a:rPr kumimoji="1" lang="en-US" altLang="ja-JP" sz="1600" dirty="0">
                <a:latin typeface="+mn-ea"/>
              </a:rPr>
              <a:t>Hazard Map</a:t>
            </a:r>
            <a:endParaRPr kumimoji="1" lang="ja-JP" altLang="en-US" sz="1600" dirty="0">
              <a:latin typeface="+mn-ea"/>
            </a:endParaRPr>
          </a:p>
        </p:txBody>
      </p:sp>
      <p:sp>
        <p:nvSpPr>
          <p:cNvPr id="15" name="テキスト ボックス 14">
            <a:extLst>
              <a:ext uri="{FF2B5EF4-FFF2-40B4-BE49-F238E27FC236}">
                <a16:creationId xmlns:a16="http://schemas.microsoft.com/office/drawing/2014/main" id="{8285BDBD-7ADC-E0E7-2F53-FF2F54C1DBD9}"/>
              </a:ext>
            </a:extLst>
          </p:cNvPr>
          <p:cNvSpPr txBox="1"/>
          <p:nvPr/>
        </p:nvSpPr>
        <p:spPr>
          <a:xfrm>
            <a:off x="1900843" y="5957011"/>
            <a:ext cx="1279792" cy="338554"/>
          </a:xfrm>
          <a:prstGeom prst="rect">
            <a:avLst/>
          </a:prstGeom>
          <a:noFill/>
        </p:spPr>
        <p:txBody>
          <a:bodyPr wrap="square" rtlCol="0">
            <a:spAutoFit/>
          </a:bodyPr>
          <a:lstStyle/>
          <a:p>
            <a:r>
              <a:rPr lang="en-US" altLang="ja-JP" sz="1600" dirty="0">
                <a:latin typeface="+mn-ea"/>
              </a:rPr>
              <a:t>Check Sheet</a:t>
            </a:r>
            <a:endParaRPr kumimoji="1" lang="ja-JP" altLang="en-US" sz="1600" dirty="0">
              <a:latin typeface="+mn-ea"/>
            </a:endParaRPr>
          </a:p>
        </p:txBody>
      </p:sp>
      <p:sp>
        <p:nvSpPr>
          <p:cNvPr id="16" name="タイトル 1">
            <a:extLst>
              <a:ext uri="{FF2B5EF4-FFF2-40B4-BE49-F238E27FC236}">
                <a16:creationId xmlns:a16="http://schemas.microsoft.com/office/drawing/2014/main" id="{E2FA4549-EB95-B324-F039-0E12210663A9}"/>
              </a:ext>
            </a:extLst>
          </p:cNvPr>
          <p:cNvSpPr txBox="1">
            <a:spLocks/>
          </p:cNvSpPr>
          <p:nvPr/>
        </p:nvSpPr>
        <p:spPr>
          <a:xfrm>
            <a:off x="-17553" y="2103120"/>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-1.</a:t>
            </a:r>
            <a:endParaRPr lang="en-US" altLang="ja-JP" sz="2800" b="1" dirty="0">
              <a:latin typeface="游ゴシック" panose="020B0400000000000000" pitchFamily="50" charset="-128"/>
              <a:ea typeface="游ゴシック" panose="020B0400000000000000" pitchFamily="50" charset="-128"/>
            </a:endParaRPr>
          </a:p>
        </p:txBody>
      </p:sp>
      <p:sp>
        <p:nvSpPr>
          <p:cNvPr id="17" name="タイトル 1">
            <a:extLst>
              <a:ext uri="{FF2B5EF4-FFF2-40B4-BE49-F238E27FC236}">
                <a16:creationId xmlns:a16="http://schemas.microsoft.com/office/drawing/2014/main" id="{B803CD9B-DA94-E483-E23D-3B7764B9E32B}"/>
              </a:ext>
            </a:extLst>
          </p:cNvPr>
          <p:cNvSpPr txBox="1">
            <a:spLocks/>
          </p:cNvSpPr>
          <p:nvPr/>
        </p:nvSpPr>
        <p:spPr>
          <a:xfrm>
            <a:off x="-17553" y="3016211"/>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-2.</a:t>
            </a:r>
            <a:endParaRPr lang="en-US" altLang="ja-JP" sz="2800" b="1" dirty="0">
              <a:latin typeface="游ゴシック" panose="020B0400000000000000" pitchFamily="50" charset="-128"/>
              <a:ea typeface="游ゴシック" panose="020B0400000000000000" pitchFamily="50" charset="-128"/>
            </a:endParaRPr>
          </a:p>
        </p:txBody>
      </p:sp>
      <p:sp>
        <p:nvSpPr>
          <p:cNvPr id="18" name="タイトル 1">
            <a:extLst>
              <a:ext uri="{FF2B5EF4-FFF2-40B4-BE49-F238E27FC236}">
                <a16:creationId xmlns:a16="http://schemas.microsoft.com/office/drawing/2014/main" id="{C82D6202-CC1D-DD06-03AD-A30AF70C459A}"/>
              </a:ext>
            </a:extLst>
          </p:cNvPr>
          <p:cNvSpPr txBox="1">
            <a:spLocks/>
          </p:cNvSpPr>
          <p:nvPr/>
        </p:nvSpPr>
        <p:spPr>
          <a:xfrm>
            <a:off x="-17553" y="3855227"/>
            <a:ext cx="1524000" cy="8003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-3.</a:t>
            </a:r>
            <a:endParaRPr lang="en-US" altLang="ja-JP" sz="2800" b="1" dirty="0">
              <a:latin typeface="游ゴシック" panose="020B0400000000000000" pitchFamily="50" charset="-128"/>
              <a:ea typeface="游ゴシック" panose="020B0400000000000000" pitchFamily="50" charset="-128"/>
            </a:endParaRPr>
          </a:p>
        </p:txBody>
      </p:sp>
      <p:sp>
        <p:nvSpPr>
          <p:cNvPr id="22" name="四角形: 角を丸くする 21">
            <a:extLst>
              <a:ext uri="{FF2B5EF4-FFF2-40B4-BE49-F238E27FC236}">
                <a16:creationId xmlns:a16="http://schemas.microsoft.com/office/drawing/2014/main" id="{F9DA887E-8998-28E1-511E-AA8F1EC8014A}"/>
              </a:ext>
            </a:extLst>
          </p:cNvPr>
          <p:cNvSpPr/>
          <p:nvPr/>
        </p:nvSpPr>
        <p:spPr>
          <a:xfrm>
            <a:off x="2766" y="4071289"/>
            <a:ext cx="5907025" cy="104012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4799A520-8EAC-B439-397C-760EE36CFAED}"/>
              </a:ext>
            </a:extLst>
          </p:cNvPr>
          <p:cNvSpPr/>
          <p:nvPr/>
        </p:nvSpPr>
        <p:spPr>
          <a:xfrm>
            <a:off x="2608886" y="2608674"/>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5.0</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10.0</a:t>
            </a:r>
            <a:endPar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endParaRPr>
          </a:p>
        </p:txBody>
      </p:sp>
      <p:sp>
        <p:nvSpPr>
          <p:cNvPr id="23" name="正方形/長方形 22">
            <a:extLst>
              <a:ext uri="{FF2B5EF4-FFF2-40B4-BE49-F238E27FC236}">
                <a16:creationId xmlns:a16="http://schemas.microsoft.com/office/drawing/2014/main" id="{22845FA6-A65E-E700-CFA9-413ADC1925B6}"/>
              </a:ext>
            </a:extLst>
          </p:cNvPr>
          <p:cNvSpPr/>
          <p:nvPr/>
        </p:nvSpPr>
        <p:spPr>
          <a:xfrm>
            <a:off x="2520419" y="3494977"/>
            <a:ext cx="3300905" cy="523220"/>
          </a:xfrm>
          <a:prstGeom prst="rect">
            <a:avLst/>
          </a:prstGeom>
          <a:noFill/>
        </p:spPr>
        <p:txBody>
          <a:bodyPr wrap="square" lIns="91440" tIns="45720" rIns="91440" bIns="45720">
            <a:spAutoFit/>
          </a:bodyPr>
          <a:lstStyle/>
          <a:p>
            <a:pPr algn="ct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2</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r>
              <a:rPr lang="en-US" altLang="ja-JP"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4</a:t>
            </a: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週間</a:t>
            </a:r>
          </a:p>
        </p:txBody>
      </p:sp>
      <p:sp>
        <p:nvSpPr>
          <p:cNvPr id="20" name="正方形/長方形 19">
            <a:extLst>
              <a:ext uri="{FF2B5EF4-FFF2-40B4-BE49-F238E27FC236}">
                <a16:creationId xmlns:a16="http://schemas.microsoft.com/office/drawing/2014/main" id="{DC3C2B50-5333-B02A-6CB6-92A2B3E09924}"/>
              </a:ext>
            </a:extLst>
          </p:cNvPr>
          <p:cNvSpPr/>
          <p:nvPr/>
        </p:nvSpPr>
        <p:spPr>
          <a:xfrm>
            <a:off x="2458343" y="4610309"/>
            <a:ext cx="436141" cy="523220"/>
          </a:xfrm>
          <a:prstGeom prst="rect">
            <a:avLst/>
          </a:prstGeom>
          <a:noFill/>
        </p:spPr>
        <p:txBody>
          <a:bodyPr wrap="square" lIns="91440" tIns="45720" rIns="91440" bIns="45720">
            <a:spAutoFit/>
          </a:bodyPr>
          <a:lstStyle/>
          <a:p>
            <a:pPr algn="ctr"/>
            <a:r>
              <a:rPr lang="ja-JP" altLang="en-US" sz="2800" b="0" cap="none" spc="0" dirty="0">
                <a:ln w="0"/>
                <a:solidFill>
                  <a:srgbClr val="FF0000"/>
                </a:solidFill>
                <a:effectLst>
                  <a:outerShdw blurRad="38100" dist="19050" dir="2700000" algn="tl" rotWithShape="0">
                    <a:schemeClr val="dk1">
                      <a:alpha val="40000"/>
                    </a:schemeClr>
                  </a:outerShdw>
                </a:effectLst>
                <a:latin typeface="UD デジタル 教科書体 N-B" panose="02020700000000000000" pitchFamily="17" charset="-128"/>
                <a:ea typeface="UD デジタル 教科書体 N-B" panose="02020700000000000000" pitchFamily="17" charset="-128"/>
              </a:rPr>
              <a:t>✔</a:t>
            </a:r>
          </a:p>
        </p:txBody>
      </p:sp>
      <p:sp>
        <p:nvSpPr>
          <p:cNvPr id="21" name="四角形: 角を丸くする 20">
            <a:extLst>
              <a:ext uri="{FF2B5EF4-FFF2-40B4-BE49-F238E27FC236}">
                <a16:creationId xmlns:a16="http://schemas.microsoft.com/office/drawing/2014/main" id="{72D77541-73C1-19B9-D68D-22E2C6F95779}"/>
              </a:ext>
            </a:extLst>
          </p:cNvPr>
          <p:cNvSpPr/>
          <p:nvPr/>
        </p:nvSpPr>
        <p:spPr>
          <a:xfrm>
            <a:off x="6055360" y="793573"/>
            <a:ext cx="3058483" cy="462515"/>
          </a:xfrm>
          <a:prstGeom prst="roundRect">
            <a:avLst/>
          </a:prstGeom>
          <a:ln w="1905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lstStyle/>
          <a:p>
            <a:pPr algn="ctr"/>
            <a:r>
              <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rPr>
              <a:t>A-1-3.</a:t>
            </a:r>
            <a:r>
              <a:rPr lang="ja-JP" altLang="en-US" sz="1500" b="1" dirty="0">
                <a:solidFill>
                  <a:schemeClr val="accent1">
                    <a:lumMod val="20000"/>
                    <a:lumOff val="80000"/>
                  </a:schemeClr>
                </a:solidFill>
                <a:latin typeface="游ゴシック" panose="020B0400000000000000" pitchFamily="50" charset="-128"/>
                <a:ea typeface="游ゴシック" panose="020B0400000000000000" pitchFamily="50" charset="-128"/>
              </a:rPr>
              <a:t>  </a:t>
            </a:r>
            <a:r>
              <a:rPr lang="ja-JP" altLang="en-US" sz="1500" b="1" u="sng" dirty="0">
                <a:solidFill>
                  <a:schemeClr val="accent1">
                    <a:lumMod val="20000"/>
                    <a:lumOff val="80000"/>
                  </a:schemeClr>
                </a:solidFill>
                <a:latin typeface="游ゴシック" panose="020B0400000000000000" pitchFamily="50" charset="-128"/>
                <a:ea typeface="游ゴシック" panose="020B0400000000000000" pitchFamily="50" charset="-128"/>
              </a:rPr>
              <a:t>家屋倒壊等氾濫想定区域</a:t>
            </a:r>
            <a:endParaRPr lang="en-US" altLang="ja-JP" sz="1500" b="1" dirty="0">
              <a:solidFill>
                <a:schemeClr val="accent1">
                  <a:lumMod val="20000"/>
                  <a:lumOff val="80000"/>
                </a:schemeClr>
              </a:solidFill>
              <a:latin typeface="游ゴシック" panose="020B0400000000000000" pitchFamily="50" charset="-128"/>
              <a:ea typeface="游ゴシック" panose="020B0400000000000000" pitchFamily="50" charset="-128"/>
            </a:endParaRPr>
          </a:p>
        </p:txBody>
      </p:sp>
      <p:sp>
        <p:nvSpPr>
          <p:cNvPr id="26" name="テキスト ボックス 25">
            <a:extLst>
              <a:ext uri="{FF2B5EF4-FFF2-40B4-BE49-F238E27FC236}">
                <a16:creationId xmlns:a16="http://schemas.microsoft.com/office/drawing/2014/main" id="{B16BB89C-7C11-AB61-036A-BD789F87BA12}"/>
              </a:ext>
            </a:extLst>
          </p:cNvPr>
          <p:cNvSpPr txBox="1"/>
          <p:nvPr/>
        </p:nvSpPr>
        <p:spPr>
          <a:xfrm>
            <a:off x="6806037" y="787634"/>
            <a:ext cx="2208648" cy="215444"/>
          </a:xfrm>
          <a:prstGeom prst="rect">
            <a:avLst/>
          </a:prstGeom>
          <a:noFill/>
        </p:spPr>
        <p:txBody>
          <a:bodyPr wrap="square" rtlCol="0">
            <a:spAutoFit/>
          </a:bodyPr>
          <a:lstStyle/>
          <a:p>
            <a:pPr algn="dist"/>
            <a:r>
              <a:rPr kumimoji="1" lang="ja-JP" altLang="en-US" sz="800" b="1" dirty="0">
                <a:solidFill>
                  <a:schemeClr val="accent1">
                    <a:lumMod val="20000"/>
                    <a:lumOff val="80000"/>
                  </a:schemeClr>
                </a:solidFill>
                <a:latin typeface="+mn-ea"/>
              </a:rPr>
              <a:t>かおくとうかいとうはんらんそうていくいき</a:t>
            </a:r>
          </a:p>
        </p:txBody>
      </p:sp>
      <p:sp>
        <p:nvSpPr>
          <p:cNvPr id="30" name="テキスト ボックス 29">
            <a:extLst>
              <a:ext uri="{FF2B5EF4-FFF2-40B4-BE49-F238E27FC236}">
                <a16:creationId xmlns:a16="http://schemas.microsoft.com/office/drawing/2014/main" id="{4B1C3FAE-ABC3-7291-C3B4-9A35601A96CD}"/>
              </a:ext>
            </a:extLst>
          </p:cNvPr>
          <p:cNvSpPr txBox="1"/>
          <p:nvPr/>
        </p:nvSpPr>
        <p:spPr>
          <a:xfrm>
            <a:off x="6271592" y="517341"/>
            <a:ext cx="2771132" cy="276999"/>
          </a:xfrm>
          <a:prstGeom prst="rect">
            <a:avLst/>
          </a:prstGeom>
          <a:noFill/>
        </p:spPr>
        <p:txBody>
          <a:bodyPr wrap="square" rtlCol="0">
            <a:spAutoFit/>
          </a:bodyPr>
          <a:lstStyle/>
          <a:p>
            <a:pPr algn="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A-1,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3</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584981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67972"/>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a:t>
            </a:r>
            <a:r>
              <a:rPr kumimoji="1" lang="ja-JP" altLang="en-US" sz="3600" b="1" dirty="0">
                <a:solidFill>
                  <a:srgbClr val="002060"/>
                </a:solidFill>
                <a:latin typeface="游ゴシック" panose="020B0400000000000000" pitchFamily="50" charset="-128"/>
                <a:ea typeface="游ゴシック" panose="020B0400000000000000" pitchFamily="50" charset="-128"/>
              </a:rPr>
              <a:t>自分の家の危険を調べましょう</a:t>
            </a: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33</a:t>
            </a:fld>
            <a:endParaRPr lang="ja-JP" altLang="en-US" dirty="0"/>
          </a:p>
        </p:txBody>
      </p:sp>
      <p:sp>
        <p:nvSpPr>
          <p:cNvPr id="5" name="タイトル 1"/>
          <p:cNvSpPr txBox="1">
            <a:spLocks/>
          </p:cNvSpPr>
          <p:nvPr/>
        </p:nvSpPr>
        <p:spPr>
          <a:xfrm>
            <a:off x="587828" y="2965223"/>
            <a:ext cx="7968343" cy="361042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①  洪水が起きたときの危険</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accent2"/>
                </a:solidFill>
                <a:latin typeface="游ゴシック" panose="020B0400000000000000" pitchFamily="50" charset="-128"/>
                <a:ea typeface="游ゴシック" panose="020B0400000000000000" pitchFamily="50" charset="-128"/>
              </a:rPr>
              <a:t>　②  逃げる準備</a:t>
            </a:r>
            <a:endParaRPr lang="en-US" altLang="ja-JP" sz="4000" b="1" dirty="0">
              <a:solidFill>
                <a:schemeClr val="accent2"/>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③  逃げるところ</a:t>
            </a:r>
            <a:endParaRPr lang="en-US" altLang="ja-JP" sz="40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0" y="1367971"/>
            <a:ext cx="9144000" cy="16510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一緒に①②③を調べましょう！</a:t>
            </a:r>
            <a:endParaRPr lang="en-US" altLang="ja-JP" sz="4000" b="1" dirty="0">
              <a:latin typeface="游ゴシック" panose="020B0400000000000000" pitchFamily="50" charset="-128"/>
              <a:ea typeface="游ゴシック" panose="020B0400000000000000" pitchFamily="50" charset="-128"/>
            </a:endParaRPr>
          </a:p>
          <a:p>
            <a:pPr algn="l"/>
            <a:endParaRPr lang="en-US" altLang="ja-JP" sz="40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A23C8B8F-66D0-471C-8A4B-F58919D96761}"/>
              </a:ext>
            </a:extLst>
          </p:cNvPr>
          <p:cNvSpPr txBox="1"/>
          <p:nvPr/>
        </p:nvSpPr>
        <p:spPr>
          <a:xfrm>
            <a:off x="368193" y="550583"/>
            <a:ext cx="744070" cy="338554"/>
          </a:xfrm>
          <a:prstGeom prst="rect">
            <a:avLst/>
          </a:prstGeom>
          <a:noFill/>
        </p:spPr>
        <p:txBody>
          <a:bodyPr wrap="square" rtlCol="0">
            <a:spAutoFit/>
          </a:bodyPr>
          <a:lstStyle/>
          <a:p>
            <a:pPr algn="ctr"/>
            <a:r>
              <a:rPr lang="ja-JP" altLang="en-US" sz="1600" dirty="0">
                <a:solidFill>
                  <a:srgbClr val="002060"/>
                </a:solidFill>
                <a:latin typeface="+mn-ea"/>
              </a:rPr>
              <a:t>じぶん</a:t>
            </a:r>
            <a:endParaRPr kumimoji="1" lang="ja-JP" altLang="en-US" sz="1600" dirty="0">
              <a:solidFill>
                <a:srgbClr val="002060"/>
              </a:solidFill>
              <a:latin typeface="+mn-ea"/>
            </a:endParaRPr>
          </a:p>
        </p:txBody>
      </p:sp>
      <p:sp>
        <p:nvSpPr>
          <p:cNvPr id="7" name="テキスト ボックス 6">
            <a:extLst>
              <a:ext uri="{FF2B5EF4-FFF2-40B4-BE49-F238E27FC236}">
                <a16:creationId xmlns:a16="http://schemas.microsoft.com/office/drawing/2014/main" id="{8512A42F-C045-4C2A-A83F-11F02DAE7F78}"/>
              </a:ext>
            </a:extLst>
          </p:cNvPr>
          <p:cNvSpPr txBox="1"/>
          <p:nvPr/>
        </p:nvSpPr>
        <p:spPr>
          <a:xfrm>
            <a:off x="2734953" y="559548"/>
            <a:ext cx="842681" cy="338554"/>
          </a:xfrm>
          <a:prstGeom prst="rect">
            <a:avLst/>
          </a:prstGeom>
          <a:noFill/>
        </p:spPr>
        <p:txBody>
          <a:bodyPr wrap="square" rtlCol="0">
            <a:spAutoFit/>
          </a:bodyPr>
          <a:lstStyle/>
          <a:p>
            <a:pPr algn="ctr"/>
            <a:r>
              <a:rPr lang="ja-JP" altLang="en-US" sz="1600" dirty="0">
                <a:solidFill>
                  <a:srgbClr val="002060"/>
                </a:solidFill>
                <a:latin typeface="+mn-ea"/>
              </a:rPr>
              <a:t>きけん</a:t>
            </a:r>
            <a:endParaRPr kumimoji="1" lang="ja-JP" altLang="en-US" sz="1600" dirty="0">
              <a:solidFill>
                <a:srgbClr val="002060"/>
              </a:solidFill>
              <a:latin typeface="+mn-ea"/>
            </a:endParaRPr>
          </a:p>
        </p:txBody>
      </p:sp>
      <p:sp>
        <p:nvSpPr>
          <p:cNvPr id="8" name="テキスト ボックス 7">
            <a:extLst>
              <a:ext uri="{FF2B5EF4-FFF2-40B4-BE49-F238E27FC236}">
                <a16:creationId xmlns:a16="http://schemas.microsoft.com/office/drawing/2014/main" id="{5BAA11C4-015D-4D6B-A2BE-18BA185AD6CB}"/>
              </a:ext>
            </a:extLst>
          </p:cNvPr>
          <p:cNvSpPr txBox="1"/>
          <p:nvPr/>
        </p:nvSpPr>
        <p:spPr>
          <a:xfrm>
            <a:off x="3973156" y="560743"/>
            <a:ext cx="609601" cy="338554"/>
          </a:xfrm>
          <a:prstGeom prst="rect">
            <a:avLst/>
          </a:prstGeom>
          <a:noFill/>
        </p:spPr>
        <p:txBody>
          <a:bodyPr wrap="square" rtlCol="0">
            <a:spAutoFit/>
          </a:bodyPr>
          <a:lstStyle/>
          <a:p>
            <a:pPr algn="ctr"/>
            <a:r>
              <a:rPr lang="ja-JP" altLang="en-US" sz="1600" dirty="0">
                <a:solidFill>
                  <a:srgbClr val="002060"/>
                </a:solidFill>
                <a:latin typeface="+mn-ea"/>
              </a:rPr>
              <a:t>しら</a:t>
            </a:r>
            <a:endParaRPr kumimoji="1" lang="ja-JP" altLang="en-US" sz="1600" dirty="0">
              <a:solidFill>
                <a:srgbClr val="002060"/>
              </a:solidFill>
              <a:latin typeface="+mn-ea"/>
            </a:endParaRPr>
          </a:p>
        </p:txBody>
      </p:sp>
      <p:sp>
        <p:nvSpPr>
          <p:cNvPr id="9" name="テキスト ボックス 8">
            <a:extLst>
              <a:ext uri="{FF2B5EF4-FFF2-40B4-BE49-F238E27FC236}">
                <a16:creationId xmlns:a16="http://schemas.microsoft.com/office/drawing/2014/main" id="{45EC134F-CE2A-464A-BCC2-3246C02BBBFC}"/>
              </a:ext>
            </a:extLst>
          </p:cNvPr>
          <p:cNvSpPr txBox="1"/>
          <p:nvPr/>
        </p:nvSpPr>
        <p:spPr>
          <a:xfrm>
            <a:off x="1677040" y="554852"/>
            <a:ext cx="609601" cy="338554"/>
          </a:xfrm>
          <a:prstGeom prst="rect">
            <a:avLst/>
          </a:prstGeom>
          <a:noFill/>
        </p:spPr>
        <p:txBody>
          <a:bodyPr wrap="square" rtlCol="0">
            <a:spAutoFit/>
          </a:bodyPr>
          <a:lstStyle/>
          <a:p>
            <a:pPr algn="ctr"/>
            <a:r>
              <a:rPr lang="ja-JP" altLang="en-US" sz="1600" dirty="0">
                <a:solidFill>
                  <a:srgbClr val="002060"/>
                </a:solidFill>
                <a:latin typeface="+mn-ea"/>
              </a:rPr>
              <a:t>いえ</a:t>
            </a:r>
            <a:endParaRPr kumimoji="1" lang="ja-JP" altLang="en-US" sz="1600" dirty="0">
              <a:solidFill>
                <a:srgbClr val="002060"/>
              </a:solidFill>
              <a:latin typeface="+mn-ea"/>
            </a:endParaRPr>
          </a:p>
        </p:txBody>
      </p:sp>
      <p:sp>
        <p:nvSpPr>
          <p:cNvPr id="10" name="テキスト ボックス 9">
            <a:extLst>
              <a:ext uri="{FF2B5EF4-FFF2-40B4-BE49-F238E27FC236}">
                <a16:creationId xmlns:a16="http://schemas.microsoft.com/office/drawing/2014/main" id="{05165F28-F403-4347-B96A-10EFC6699D4A}"/>
              </a:ext>
            </a:extLst>
          </p:cNvPr>
          <p:cNvSpPr txBox="1"/>
          <p:nvPr/>
        </p:nvSpPr>
        <p:spPr>
          <a:xfrm>
            <a:off x="690282" y="1611153"/>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いっしょ</a:t>
            </a:r>
          </a:p>
        </p:txBody>
      </p:sp>
      <p:sp>
        <p:nvSpPr>
          <p:cNvPr id="12" name="テキスト ボックス 11">
            <a:extLst>
              <a:ext uri="{FF2B5EF4-FFF2-40B4-BE49-F238E27FC236}">
                <a16:creationId xmlns:a16="http://schemas.microsoft.com/office/drawing/2014/main" id="{D15FA307-138D-4F65-80AB-D5FA57BA17AA}"/>
              </a:ext>
            </a:extLst>
          </p:cNvPr>
          <p:cNvSpPr txBox="1"/>
          <p:nvPr/>
        </p:nvSpPr>
        <p:spPr>
          <a:xfrm>
            <a:off x="3496234" y="3726711"/>
            <a:ext cx="1075765" cy="323165"/>
          </a:xfrm>
          <a:prstGeom prst="rect">
            <a:avLst/>
          </a:prstGeom>
          <a:noFill/>
        </p:spPr>
        <p:txBody>
          <a:bodyPr wrap="square" rtlCol="0">
            <a:spAutoFit/>
          </a:bodyPr>
          <a:lstStyle/>
          <a:p>
            <a:pPr algn="ctr"/>
            <a:r>
              <a:rPr kumimoji="1" lang="ja-JP" altLang="en-US" sz="1500" dirty="0">
                <a:solidFill>
                  <a:schemeClr val="accent2"/>
                </a:solidFill>
                <a:latin typeface="+mn-ea"/>
              </a:rPr>
              <a:t>じゅんび</a:t>
            </a:r>
          </a:p>
        </p:txBody>
      </p:sp>
      <p:sp>
        <p:nvSpPr>
          <p:cNvPr id="13" name="テキスト ボックス 12">
            <a:extLst>
              <a:ext uri="{FF2B5EF4-FFF2-40B4-BE49-F238E27FC236}">
                <a16:creationId xmlns:a16="http://schemas.microsoft.com/office/drawing/2014/main" id="{49AB090C-6B3A-42B6-B64E-CC94A7FCF6A5}"/>
              </a:ext>
            </a:extLst>
          </p:cNvPr>
          <p:cNvSpPr txBox="1"/>
          <p:nvPr/>
        </p:nvSpPr>
        <p:spPr>
          <a:xfrm>
            <a:off x="2043953" y="3726711"/>
            <a:ext cx="448235" cy="323165"/>
          </a:xfrm>
          <a:prstGeom prst="rect">
            <a:avLst/>
          </a:prstGeom>
          <a:noFill/>
        </p:spPr>
        <p:txBody>
          <a:bodyPr wrap="square" rtlCol="0">
            <a:spAutoFit/>
          </a:bodyPr>
          <a:lstStyle/>
          <a:p>
            <a:pPr algn="ctr"/>
            <a:r>
              <a:rPr kumimoji="1" lang="ja-JP" altLang="en-US" sz="1500" dirty="0">
                <a:solidFill>
                  <a:schemeClr val="accent2"/>
                </a:solidFill>
                <a:latin typeface="+mn-ea"/>
              </a:rPr>
              <a:t>に</a:t>
            </a:r>
          </a:p>
        </p:txBody>
      </p:sp>
      <p:sp>
        <p:nvSpPr>
          <p:cNvPr id="14" name="テキスト ボックス 13">
            <a:extLst>
              <a:ext uri="{FF2B5EF4-FFF2-40B4-BE49-F238E27FC236}">
                <a16:creationId xmlns:a16="http://schemas.microsoft.com/office/drawing/2014/main" id="{6FFDAC45-189E-401D-BEBD-24EB39AF8AA0}"/>
              </a:ext>
            </a:extLst>
          </p:cNvPr>
          <p:cNvSpPr txBox="1"/>
          <p:nvPr/>
        </p:nvSpPr>
        <p:spPr>
          <a:xfrm>
            <a:off x="2043952" y="4883338"/>
            <a:ext cx="448235" cy="323165"/>
          </a:xfrm>
          <a:prstGeom prst="rect">
            <a:avLst/>
          </a:prstGeom>
          <a:noFill/>
        </p:spPr>
        <p:txBody>
          <a:bodyPr wrap="square" rtlCol="0">
            <a:spAutoFit/>
          </a:bodyPr>
          <a:lstStyle/>
          <a:p>
            <a:pPr algn="ctr"/>
            <a:r>
              <a:rPr kumimoji="1" lang="ja-JP" altLang="en-US" sz="1500" dirty="0">
                <a:latin typeface="+mn-ea"/>
              </a:rPr>
              <a:t>に</a:t>
            </a:r>
          </a:p>
        </p:txBody>
      </p:sp>
      <p:sp>
        <p:nvSpPr>
          <p:cNvPr id="15" name="テキスト ボックス 14">
            <a:extLst>
              <a:ext uri="{FF2B5EF4-FFF2-40B4-BE49-F238E27FC236}">
                <a16:creationId xmlns:a16="http://schemas.microsoft.com/office/drawing/2014/main" id="{EA572F3B-04FD-46CB-BB57-B25436DDD9A2}"/>
              </a:ext>
            </a:extLst>
          </p:cNvPr>
          <p:cNvSpPr txBox="1"/>
          <p:nvPr/>
        </p:nvSpPr>
        <p:spPr>
          <a:xfrm>
            <a:off x="2037228" y="2695806"/>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こうずい</a:t>
            </a:r>
          </a:p>
        </p:txBody>
      </p:sp>
      <p:sp>
        <p:nvSpPr>
          <p:cNvPr id="16" name="テキスト ボックス 15">
            <a:extLst>
              <a:ext uri="{FF2B5EF4-FFF2-40B4-BE49-F238E27FC236}">
                <a16:creationId xmlns:a16="http://schemas.microsoft.com/office/drawing/2014/main" id="{E845FA5D-1810-4D3C-828A-7AB3D7A64763}"/>
              </a:ext>
            </a:extLst>
          </p:cNvPr>
          <p:cNvSpPr txBox="1"/>
          <p:nvPr/>
        </p:nvSpPr>
        <p:spPr>
          <a:xfrm>
            <a:off x="6601899" y="2726511"/>
            <a:ext cx="889062" cy="323165"/>
          </a:xfrm>
          <a:prstGeom prst="rect">
            <a:avLst/>
          </a:prstGeom>
          <a:noFill/>
        </p:spPr>
        <p:txBody>
          <a:bodyPr wrap="square" rtlCol="0">
            <a:spAutoFit/>
          </a:bodyPr>
          <a:lstStyle/>
          <a:p>
            <a:pPr algn="ctr"/>
            <a:r>
              <a:rPr lang="ja-JP" altLang="en-US" sz="1500" dirty="0">
                <a:solidFill>
                  <a:srgbClr val="595959"/>
                </a:solidFill>
                <a:latin typeface="+mn-ea"/>
              </a:rPr>
              <a:t>きけん</a:t>
            </a:r>
            <a:endParaRPr kumimoji="1" lang="ja-JP" altLang="en-US" sz="1500" dirty="0">
              <a:solidFill>
                <a:srgbClr val="595959"/>
              </a:solidFill>
              <a:latin typeface="+mn-ea"/>
            </a:endParaRPr>
          </a:p>
        </p:txBody>
      </p:sp>
      <p:sp>
        <p:nvSpPr>
          <p:cNvPr id="17" name="テキスト ボックス 16">
            <a:extLst>
              <a:ext uri="{FF2B5EF4-FFF2-40B4-BE49-F238E27FC236}">
                <a16:creationId xmlns:a16="http://schemas.microsoft.com/office/drawing/2014/main" id="{499C094A-5396-424A-8430-958E377E83E9}"/>
              </a:ext>
            </a:extLst>
          </p:cNvPr>
          <p:cNvSpPr txBox="1"/>
          <p:nvPr/>
        </p:nvSpPr>
        <p:spPr>
          <a:xfrm>
            <a:off x="3236898" y="2729175"/>
            <a:ext cx="1075765" cy="323165"/>
          </a:xfrm>
          <a:prstGeom prst="rect">
            <a:avLst/>
          </a:prstGeom>
          <a:noFill/>
        </p:spPr>
        <p:txBody>
          <a:bodyPr wrap="square" rtlCol="0">
            <a:spAutoFit/>
          </a:bodyPr>
          <a:lstStyle/>
          <a:p>
            <a:pPr algn="ctr"/>
            <a:r>
              <a:rPr lang="ja-JP" altLang="en-US" sz="1500" dirty="0">
                <a:solidFill>
                  <a:srgbClr val="595959"/>
                </a:solidFill>
                <a:latin typeface="+mn-ea"/>
              </a:rPr>
              <a:t>お</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59768F03-9E4B-4B13-AFAB-4E7262BC3C0F}"/>
              </a:ext>
            </a:extLst>
          </p:cNvPr>
          <p:cNvSpPr txBox="1"/>
          <p:nvPr/>
        </p:nvSpPr>
        <p:spPr>
          <a:xfrm>
            <a:off x="3863787" y="1611152"/>
            <a:ext cx="1075765" cy="323165"/>
          </a:xfrm>
          <a:prstGeom prst="rect">
            <a:avLst/>
          </a:prstGeom>
          <a:noFill/>
        </p:spPr>
        <p:txBody>
          <a:bodyPr wrap="square" rtlCol="0">
            <a:spAutoFit/>
          </a:bodyPr>
          <a:lstStyle/>
          <a:p>
            <a:pPr algn="ctr"/>
            <a:r>
              <a:rPr lang="ja-JP" altLang="en-US" sz="1500" dirty="0">
                <a:solidFill>
                  <a:srgbClr val="595959"/>
                </a:solidFill>
                <a:latin typeface="+mn-ea"/>
              </a:rPr>
              <a:t>しら</a:t>
            </a:r>
            <a:endParaRPr lang="en-US" altLang="ja-JP" sz="1500" dirty="0">
              <a:solidFill>
                <a:srgbClr val="595959"/>
              </a:solidFill>
              <a:latin typeface="+mn-ea"/>
            </a:endParaRPr>
          </a:p>
        </p:txBody>
      </p:sp>
      <p:sp>
        <p:nvSpPr>
          <p:cNvPr id="3" name="正方形/長方形 2">
            <a:extLst>
              <a:ext uri="{FF2B5EF4-FFF2-40B4-BE49-F238E27FC236}">
                <a16:creationId xmlns:a16="http://schemas.microsoft.com/office/drawing/2014/main" id="{C616D8C4-EE72-D708-F879-107DCFAD9799}"/>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9" name="正方形/長方形 18">
            <a:extLst>
              <a:ext uri="{FF2B5EF4-FFF2-40B4-BE49-F238E27FC236}">
                <a16:creationId xmlns:a16="http://schemas.microsoft.com/office/drawing/2014/main" id="{E3C2A7C1-421B-A182-2B1A-FB84E8BB9B2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0" name="四角形: 角を丸くする 19">
            <a:extLst>
              <a:ext uri="{FF2B5EF4-FFF2-40B4-BE49-F238E27FC236}">
                <a16:creationId xmlns:a16="http://schemas.microsoft.com/office/drawing/2014/main" id="{E2B3445C-1EC6-3B6C-F4AA-BA86595EB655}"/>
              </a:ext>
            </a:extLst>
          </p:cNvPr>
          <p:cNvSpPr/>
          <p:nvPr/>
        </p:nvSpPr>
        <p:spPr>
          <a:xfrm>
            <a:off x="878693" y="3739250"/>
            <a:ext cx="6993098" cy="9849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EB96E521-E7BD-99B4-8E34-3B81E72E512E}"/>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A-2,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7940881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36660"/>
          </a:xfrm>
          <a:solidFill>
            <a:schemeClr val="accent2"/>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② 逃げる準備</a:t>
            </a:r>
          </a:p>
        </p:txBody>
      </p:sp>
      <p:sp>
        <p:nvSpPr>
          <p:cNvPr id="2" name="スライド番号プレースホルダー 1"/>
          <p:cNvSpPr>
            <a:spLocks noGrp="1"/>
          </p:cNvSpPr>
          <p:nvPr>
            <p:ph type="sldNum" sz="quarter" idx="12"/>
          </p:nvPr>
        </p:nvSpPr>
        <p:spPr>
          <a:xfrm>
            <a:off x="7041845" y="6482742"/>
            <a:ext cx="2057400" cy="365125"/>
          </a:xfrm>
        </p:spPr>
        <p:txBody>
          <a:bodyPr/>
          <a:lstStyle/>
          <a:p>
            <a:fld id="{CECB8414-8A24-438C-A4D2-8AA3D970D36A}" type="slidenum">
              <a:rPr lang="ja-JP" altLang="en-US" smtClean="0"/>
              <a:pPr/>
              <a:t>34</a:t>
            </a:fld>
            <a:endParaRPr lang="ja-JP" altLang="en-US" dirty="0"/>
          </a:p>
        </p:txBody>
      </p:sp>
      <p:sp>
        <p:nvSpPr>
          <p:cNvPr id="11" name="タイトル 1"/>
          <p:cNvSpPr txBox="1">
            <a:spLocks/>
          </p:cNvSpPr>
          <p:nvPr/>
        </p:nvSpPr>
        <p:spPr>
          <a:xfrm>
            <a:off x="0" y="4045734"/>
            <a:ext cx="9144000" cy="276496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車で逃げてはいけないところもあります。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天気が悪くなる前にガソリンを入れて、</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安全なところに移動させましょう。</a:t>
            </a:r>
            <a:endParaRPr lang="en-US" altLang="ja-JP" sz="32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491705" y="1494110"/>
            <a:ext cx="8023645" cy="2754835"/>
          </a:xfrm>
          <a:prstGeom prst="rect">
            <a:avLst/>
          </a:prstGeom>
        </p:spPr>
      </p:pic>
      <p:sp>
        <p:nvSpPr>
          <p:cNvPr id="8" name="タイトル 1"/>
          <p:cNvSpPr txBox="1">
            <a:spLocks/>
          </p:cNvSpPr>
          <p:nvPr/>
        </p:nvSpPr>
        <p:spPr>
          <a:xfrm>
            <a:off x="7544942" y="1485466"/>
            <a:ext cx="1051206" cy="524592"/>
          </a:xfrm>
          <a:prstGeom prst="rect">
            <a:avLst/>
          </a:prstGeom>
          <a:solidFill>
            <a:schemeClr val="bg1"/>
          </a:solid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753" y="4396824"/>
            <a:ext cx="865459" cy="598128"/>
          </a:xfrm>
          <a:prstGeom prst="rect">
            <a:avLst/>
          </a:prstGeom>
        </p:spPr>
      </p:pic>
      <p:sp>
        <p:nvSpPr>
          <p:cNvPr id="9" name="テキスト ボックス 8">
            <a:extLst>
              <a:ext uri="{FF2B5EF4-FFF2-40B4-BE49-F238E27FC236}">
                <a16:creationId xmlns:a16="http://schemas.microsoft.com/office/drawing/2014/main" id="{45CAEB8B-ABC1-45FD-9CB0-1C5AB2FFA3C6}"/>
              </a:ext>
            </a:extLst>
          </p:cNvPr>
          <p:cNvSpPr txBox="1"/>
          <p:nvPr/>
        </p:nvSpPr>
        <p:spPr>
          <a:xfrm>
            <a:off x="2779057" y="351424"/>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じゅんび</a:t>
            </a:r>
          </a:p>
        </p:txBody>
      </p:sp>
      <p:sp>
        <p:nvSpPr>
          <p:cNvPr id="10" name="テキスト ボックス 9">
            <a:extLst>
              <a:ext uri="{FF2B5EF4-FFF2-40B4-BE49-F238E27FC236}">
                <a16:creationId xmlns:a16="http://schemas.microsoft.com/office/drawing/2014/main" id="{8D2E420A-F6FB-49BD-AF86-CED7F6FC397B}"/>
              </a:ext>
            </a:extLst>
          </p:cNvPr>
          <p:cNvSpPr txBox="1"/>
          <p:nvPr/>
        </p:nvSpPr>
        <p:spPr>
          <a:xfrm>
            <a:off x="1335741" y="351423"/>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12" name="テキスト ボックス 11">
            <a:extLst>
              <a:ext uri="{FF2B5EF4-FFF2-40B4-BE49-F238E27FC236}">
                <a16:creationId xmlns:a16="http://schemas.microsoft.com/office/drawing/2014/main" id="{7FBE407C-E6D2-40A3-8091-26A7DB4C7979}"/>
              </a:ext>
            </a:extLst>
          </p:cNvPr>
          <p:cNvSpPr txBox="1"/>
          <p:nvPr/>
        </p:nvSpPr>
        <p:spPr>
          <a:xfrm>
            <a:off x="1177490" y="4216088"/>
            <a:ext cx="683341" cy="323165"/>
          </a:xfrm>
          <a:prstGeom prst="rect">
            <a:avLst/>
          </a:prstGeom>
          <a:noFill/>
        </p:spPr>
        <p:txBody>
          <a:bodyPr wrap="square" rtlCol="0">
            <a:spAutoFit/>
          </a:bodyPr>
          <a:lstStyle/>
          <a:p>
            <a:pPr algn="ctr"/>
            <a:r>
              <a:rPr kumimoji="1" lang="ja-JP" altLang="en-US" sz="1500" dirty="0">
                <a:latin typeface="+mn-ea"/>
              </a:rPr>
              <a:t>くるま</a:t>
            </a:r>
          </a:p>
        </p:txBody>
      </p:sp>
      <p:sp>
        <p:nvSpPr>
          <p:cNvPr id="13" name="テキスト ボックス 12">
            <a:extLst>
              <a:ext uri="{FF2B5EF4-FFF2-40B4-BE49-F238E27FC236}">
                <a16:creationId xmlns:a16="http://schemas.microsoft.com/office/drawing/2014/main" id="{3360A90C-3C27-44E2-B317-A942836A01CB}"/>
              </a:ext>
            </a:extLst>
          </p:cNvPr>
          <p:cNvSpPr txBox="1"/>
          <p:nvPr/>
        </p:nvSpPr>
        <p:spPr>
          <a:xfrm>
            <a:off x="2010865" y="4232517"/>
            <a:ext cx="683341" cy="323165"/>
          </a:xfrm>
          <a:prstGeom prst="rect">
            <a:avLst/>
          </a:prstGeom>
          <a:noFill/>
        </p:spPr>
        <p:txBody>
          <a:bodyPr wrap="square" rtlCol="0">
            <a:spAutoFit/>
          </a:bodyPr>
          <a:lstStyle/>
          <a:p>
            <a:pPr algn="ctr"/>
            <a:r>
              <a:rPr kumimoji="1" lang="ja-JP" altLang="en-US" sz="1500" dirty="0">
                <a:latin typeface="+mn-ea"/>
              </a:rPr>
              <a:t>に</a:t>
            </a:r>
          </a:p>
        </p:txBody>
      </p:sp>
      <p:sp>
        <p:nvSpPr>
          <p:cNvPr id="14" name="テキスト ボックス 13">
            <a:extLst>
              <a:ext uri="{FF2B5EF4-FFF2-40B4-BE49-F238E27FC236}">
                <a16:creationId xmlns:a16="http://schemas.microsoft.com/office/drawing/2014/main" id="{FA5A0EEE-34DC-4EF1-BCF1-0C170895927D}"/>
              </a:ext>
            </a:extLst>
          </p:cNvPr>
          <p:cNvSpPr txBox="1"/>
          <p:nvPr/>
        </p:nvSpPr>
        <p:spPr>
          <a:xfrm>
            <a:off x="3415551" y="5961456"/>
            <a:ext cx="683341" cy="323165"/>
          </a:xfrm>
          <a:prstGeom prst="rect">
            <a:avLst/>
          </a:prstGeom>
          <a:noFill/>
        </p:spPr>
        <p:txBody>
          <a:bodyPr wrap="square" rtlCol="0">
            <a:spAutoFit/>
          </a:bodyPr>
          <a:lstStyle/>
          <a:p>
            <a:pPr algn="ctr"/>
            <a:r>
              <a:rPr kumimoji="1" lang="ja-JP" altLang="en-US" sz="1500" dirty="0">
                <a:latin typeface="+mn-ea"/>
              </a:rPr>
              <a:t>いどう</a:t>
            </a:r>
          </a:p>
        </p:txBody>
      </p:sp>
      <p:sp>
        <p:nvSpPr>
          <p:cNvPr id="15" name="テキスト ボックス 14">
            <a:extLst>
              <a:ext uri="{FF2B5EF4-FFF2-40B4-BE49-F238E27FC236}">
                <a16:creationId xmlns:a16="http://schemas.microsoft.com/office/drawing/2014/main" id="{C1E71A10-AF8E-4744-A036-A8F2CA58AE39}"/>
              </a:ext>
            </a:extLst>
          </p:cNvPr>
          <p:cNvSpPr txBox="1"/>
          <p:nvPr/>
        </p:nvSpPr>
        <p:spPr>
          <a:xfrm>
            <a:off x="3265506" y="5078626"/>
            <a:ext cx="683341" cy="323165"/>
          </a:xfrm>
          <a:prstGeom prst="rect">
            <a:avLst/>
          </a:prstGeom>
          <a:noFill/>
        </p:spPr>
        <p:txBody>
          <a:bodyPr wrap="square" rtlCol="0">
            <a:spAutoFit/>
          </a:bodyPr>
          <a:lstStyle/>
          <a:p>
            <a:pPr algn="ctr"/>
            <a:r>
              <a:rPr kumimoji="1" lang="ja-JP" altLang="en-US" sz="1500" dirty="0">
                <a:latin typeface="+mn-ea"/>
              </a:rPr>
              <a:t>まえ</a:t>
            </a:r>
          </a:p>
        </p:txBody>
      </p:sp>
      <p:sp>
        <p:nvSpPr>
          <p:cNvPr id="16" name="テキスト ボックス 15">
            <a:extLst>
              <a:ext uri="{FF2B5EF4-FFF2-40B4-BE49-F238E27FC236}">
                <a16:creationId xmlns:a16="http://schemas.microsoft.com/office/drawing/2014/main" id="{50E30536-514E-4FBE-92CB-4DB0ABFE9CF4}"/>
              </a:ext>
            </a:extLst>
          </p:cNvPr>
          <p:cNvSpPr txBox="1"/>
          <p:nvPr/>
        </p:nvSpPr>
        <p:spPr>
          <a:xfrm>
            <a:off x="424847" y="5961456"/>
            <a:ext cx="1018471" cy="323165"/>
          </a:xfrm>
          <a:prstGeom prst="rect">
            <a:avLst/>
          </a:prstGeom>
          <a:noFill/>
        </p:spPr>
        <p:txBody>
          <a:bodyPr wrap="square" rtlCol="0">
            <a:spAutoFit/>
          </a:bodyPr>
          <a:lstStyle/>
          <a:p>
            <a:pPr algn="ctr"/>
            <a:r>
              <a:rPr lang="ja-JP" altLang="en-US" sz="1500" dirty="0">
                <a:latin typeface="+mn-ea"/>
              </a:rPr>
              <a:t>あんぜん</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C875E935-A180-4090-9640-3CD71D15CF95}"/>
              </a:ext>
            </a:extLst>
          </p:cNvPr>
          <p:cNvSpPr txBox="1"/>
          <p:nvPr/>
        </p:nvSpPr>
        <p:spPr>
          <a:xfrm>
            <a:off x="407064" y="5078626"/>
            <a:ext cx="1932099" cy="323165"/>
          </a:xfrm>
          <a:prstGeom prst="rect">
            <a:avLst/>
          </a:prstGeom>
          <a:noFill/>
        </p:spPr>
        <p:txBody>
          <a:bodyPr wrap="square" rtlCol="0">
            <a:spAutoFit/>
          </a:bodyPr>
          <a:lstStyle/>
          <a:p>
            <a:r>
              <a:rPr lang="ja-JP" altLang="en-US" sz="1500" dirty="0">
                <a:latin typeface="+mn-ea"/>
              </a:rPr>
              <a:t>  てんき　　　　　わる　　</a:t>
            </a:r>
            <a:endParaRPr kumimoji="1" lang="ja-JP" altLang="en-US" sz="1500" dirty="0">
              <a:latin typeface="+mn-ea"/>
            </a:endParaRPr>
          </a:p>
        </p:txBody>
      </p:sp>
      <p:sp>
        <p:nvSpPr>
          <p:cNvPr id="19" name="テキスト ボックス 18">
            <a:extLst>
              <a:ext uri="{FF2B5EF4-FFF2-40B4-BE49-F238E27FC236}">
                <a16:creationId xmlns:a16="http://schemas.microsoft.com/office/drawing/2014/main" id="{964385C9-91FC-4A8E-8989-838BC2F4D046}"/>
              </a:ext>
            </a:extLst>
          </p:cNvPr>
          <p:cNvSpPr txBox="1"/>
          <p:nvPr/>
        </p:nvSpPr>
        <p:spPr>
          <a:xfrm>
            <a:off x="6116340" y="5078626"/>
            <a:ext cx="599644" cy="323165"/>
          </a:xfrm>
          <a:prstGeom prst="rect">
            <a:avLst/>
          </a:prstGeom>
          <a:noFill/>
        </p:spPr>
        <p:txBody>
          <a:bodyPr wrap="square" rtlCol="0">
            <a:spAutoFit/>
          </a:bodyPr>
          <a:lstStyle/>
          <a:p>
            <a:pPr algn="ctr"/>
            <a:r>
              <a:rPr kumimoji="1" lang="ja-JP" altLang="en-US" sz="1500" dirty="0">
                <a:latin typeface="+mn-ea"/>
              </a:rPr>
              <a:t>い</a:t>
            </a:r>
          </a:p>
        </p:txBody>
      </p:sp>
      <p:sp>
        <p:nvSpPr>
          <p:cNvPr id="5" name="正方形/長方形 4">
            <a:extLst>
              <a:ext uri="{FF2B5EF4-FFF2-40B4-BE49-F238E27FC236}">
                <a16:creationId xmlns:a16="http://schemas.microsoft.com/office/drawing/2014/main" id="{B1C98A51-5E29-71A2-FC3F-3BE03C57AA1A}"/>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7" name="正方形/長方形 6">
            <a:extLst>
              <a:ext uri="{FF2B5EF4-FFF2-40B4-BE49-F238E27FC236}">
                <a16:creationId xmlns:a16="http://schemas.microsoft.com/office/drawing/2014/main" id="{3B59FB61-9010-BB29-5631-44E3D80BD629}"/>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694E43A5-4C9C-FC57-6575-21E29C96D5E0}"/>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A-2,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2B83780A-D446-D947-4C8C-8503F85B1B86}"/>
              </a:ext>
            </a:extLst>
          </p:cNvPr>
          <p:cNvSpPr txBox="1"/>
          <p:nvPr/>
        </p:nvSpPr>
        <p:spPr>
          <a:xfrm>
            <a:off x="4351778" y="5044852"/>
            <a:ext cx="1369016" cy="338554"/>
          </a:xfrm>
          <a:prstGeom prst="rect">
            <a:avLst/>
          </a:prstGeom>
          <a:noFill/>
        </p:spPr>
        <p:txBody>
          <a:bodyPr wrap="square" rtlCol="0">
            <a:spAutoFit/>
          </a:bodyPr>
          <a:lstStyle/>
          <a:p>
            <a:pPr algn="ctr"/>
            <a:r>
              <a:rPr kumimoji="1" lang="en-US" altLang="ja-JP" sz="1600" dirty="0">
                <a:latin typeface="+mn-ea"/>
              </a:rPr>
              <a:t>Gasoline</a:t>
            </a:r>
            <a:endParaRPr kumimoji="1" lang="ja-JP" altLang="en-US" sz="1600" dirty="0">
              <a:latin typeface="+mn-ea"/>
            </a:endParaRPr>
          </a:p>
        </p:txBody>
      </p:sp>
      <p:sp>
        <p:nvSpPr>
          <p:cNvPr id="20" name="テキスト ボックス 19">
            <a:extLst>
              <a:ext uri="{FF2B5EF4-FFF2-40B4-BE49-F238E27FC236}">
                <a16:creationId xmlns:a16="http://schemas.microsoft.com/office/drawing/2014/main" id="{9D7D93C3-9A2A-9984-5101-A7A721943789}"/>
              </a:ext>
            </a:extLst>
          </p:cNvPr>
          <p:cNvSpPr txBox="1"/>
          <p:nvPr/>
        </p:nvSpPr>
        <p:spPr>
          <a:xfrm>
            <a:off x="1373113" y="2548681"/>
            <a:ext cx="1096917" cy="369332"/>
          </a:xfrm>
          <a:prstGeom prst="rect">
            <a:avLst/>
          </a:prstGeom>
          <a:noFill/>
        </p:spPr>
        <p:txBody>
          <a:bodyPr wrap="square" rtlCol="0">
            <a:spAutoFit/>
          </a:bodyPr>
          <a:lstStyle/>
          <a:p>
            <a:pPr algn="ctr"/>
            <a:r>
              <a:rPr lang="ja-JP" altLang="en-US" dirty="0">
                <a:latin typeface="+mn-ea"/>
              </a:rPr>
              <a:t>（Ｐ</a:t>
            </a:r>
            <a:r>
              <a:rPr lang="en-US" altLang="ja-JP" dirty="0">
                <a:latin typeface="+mn-ea"/>
              </a:rPr>
              <a:t>et</a:t>
            </a:r>
            <a:r>
              <a:rPr lang="ja-JP" altLang="en-US" dirty="0">
                <a:latin typeface="+mn-ea"/>
              </a:rPr>
              <a:t>）</a:t>
            </a:r>
            <a:endParaRPr kumimoji="1" lang="ja-JP" altLang="en-US" dirty="0">
              <a:latin typeface="+mn-ea"/>
            </a:endParaRPr>
          </a:p>
        </p:txBody>
      </p:sp>
    </p:spTree>
    <p:extLst>
      <p:ext uri="{BB962C8B-B14F-4D97-AF65-F5344CB8AC3E}">
        <p14:creationId xmlns:p14="http://schemas.microsoft.com/office/powerpoint/2010/main" val="220318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乗算記号 9"/>
          <p:cNvSpPr/>
          <p:nvPr/>
        </p:nvSpPr>
        <p:spPr>
          <a:xfrm>
            <a:off x="-15283" y="1404058"/>
            <a:ext cx="1558513" cy="1650789"/>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a:xfrm>
            <a:off x="7086600" y="6503206"/>
            <a:ext cx="2057400" cy="365125"/>
          </a:xfrm>
        </p:spPr>
        <p:txBody>
          <a:bodyPr/>
          <a:lstStyle/>
          <a:p>
            <a:fld id="{CECB8414-8A24-438C-A4D2-8AA3D970D36A}" type="slidenum">
              <a:rPr lang="ja-JP" altLang="en-US" smtClean="0"/>
              <a:pPr/>
              <a:t>35</a:t>
            </a:fld>
            <a:endParaRPr lang="ja-JP" altLang="en-US" dirty="0"/>
          </a:p>
        </p:txBody>
      </p:sp>
      <p:sp>
        <p:nvSpPr>
          <p:cNvPr id="11" name="タイトル 1"/>
          <p:cNvSpPr txBox="1">
            <a:spLocks/>
          </p:cNvSpPr>
          <p:nvPr/>
        </p:nvSpPr>
        <p:spPr>
          <a:xfrm>
            <a:off x="1250528" y="1123108"/>
            <a:ext cx="7970993" cy="199041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避難所 </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＝逃げるところ</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に、ペット</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が入ることができるか調べておきましょう</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0" y="6538913"/>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a:t>
            </a:r>
            <a:r>
              <a:rPr lang="ja-JP" altLang="en-US" sz="1800" b="1" dirty="0">
                <a:solidFill>
                  <a:srgbClr val="1F4E79"/>
                </a:solidFill>
                <a:latin typeface="游ゴシック" panose="020B0400000000000000" pitchFamily="50" charset="-128"/>
                <a:ea typeface="游ゴシック" panose="020B0400000000000000" pitchFamily="50" charset="-128"/>
              </a:rPr>
              <a:t>逃</a:t>
            </a:r>
            <a:r>
              <a:rPr lang="ja-JP" altLang="en-US" sz="1800" b="1" dirty="0">
                <a:solidFill>
                  <a:schemeClr val="accent1">
                    <a:lumMod val="50000"/>
                  </a:schemeClr>
                </a:solidFill>
                <a:latin typeface="游ゴシック" panose="020B0400000000000000" pitchFamily="50" charset="-128"/>
                <a:ea typeface="游ゴシック" panose="020B0400000000000000" pitchFamily="50" charset="-128"/>
              </a:rPr>
              <a:t>げるときの持ち物の例→ガイドブック</a:t>
            </a:r>
            <a:r>
              <a:rPr lang="en-US" altLang="ja-JP" sz="1800" b="1" dirty="0">
                <a:solidFill>
                  <a:schemeClr val="accent1">
                    <a:lumMod val="50000"/>
                  </a:schemeClr>
                </a:solidFill>
                <a:latin typeface="游ゴシック" panose="020B0400000000000000" pitchFamily="50" charset="-128"/>
                <a:ea typeface="游ゴシック" panose="020B0400000000000000" pitchFamily="50" charset="-128"/>
              </a:rPr>
              <a:t>P6</a:t>
            </a:r>
          </a:p>
        </p:txBody>
      </p:sp>
      <p:sp>
        <p:nvSpPr>
          <p:cNvPr id="8" name="タイトル 1"/>
          <p:cNvSpPr txBox="1">
            <a:spLocks/>
          </p:cNvSpPr>
          <p:nvPr/>
        </p:nvSpPr>
        <p:spPr>
          <a:xfrm>
            <a:off x="0" y="0"/>
            <a:ext cx="9144000" cy="1236660"/>
          </a:xfrm>
          <a:prstGeom prst="rect">
            <a:avLst/>
          </a:prstGeom>
          <a:solidFill>
            <a:schemeClr val="accent2"/>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4000" b="1">
                <a:solidFill>
                  <a:schemeClr val="bg1"/>
                </a:solidFill>
                <a:latin typeface="游ゴシック" panose="020B0400000000000000" pitchFamily="50" charset="-128"/>
                <a:ea typeface="游ゴシック" panose="020B0400000000000000" pitchFamily="50" charset="-128"/>
              </a:rPr>
              <a:t>　② 逃げる準備</a:t>
            </a:r>
            <a:endParaRPr lang="ja-JP" altLang="en-US" sz="4000" b="1" dirty="0">
              <a:solidFill>
                <a:schemeClr val="bg1"/>
              </a:solidFill>
              <a:latin typeface="游ゴシック" panose="020B0400000000000000" pitchFamily="50" charset="-128"/>
              <a:ea typeface="游ゴシック" panose="020B0400000000000000" pitchFamily="50" charset="-128"/>
            </a:endParaRP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47452" y="2072786"/>
            <a:ext cx="616522" cy="638883"/>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71608" y="1723542"/>
            <a:ext cx="637369" cy="698487"/>
          </a:xfrm>
          <a:prstGeom prst="rect">
            <a:avLst/>
          </a:prstGeom>
        </p:spPr>
      </p:pic>
      <p:pic>
        <p:nvPicPr>
          <p:cNvPr id="13" name="図 12"/>
          <p:cNvPicPr>
            <a:picLocks noChangeAspect="1"/>
          </p:cNvPicPr>
          <p:nvPr/>
        </p:nvPicPr>
        <p:blipFill>
          <a:blip r:embed="rId5"/>
          <a:stretch>
            <a:fillRect/>
          </a:stretch>
        </p:blipFill>
        <p:spPr>
          <a:xfrm>
            <a:off x="1381624" y="1392219"/>
            <a:ext cx="662645" cy="662645"/>
          </a:xfrm>
          <a:prstGeom prst="rect">
            <a:avLst/>
          </a:prstGeom>
        </p:spPr>
      </p:pic>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1876" y="3227384"/>
            <a:ext cx="1335764" cy="1258958"/>
          </a:xfrm>
          <a:prstGeom prst="rect">
            <a:avLst/>
          </a:prstGeom>
        </p:spPr>
      </p:pic>
      <p:sp>
        <p:nvSpPr>
          <p:cNvPr id="16" name="タイトル 1"/>
          <p:cNvSpPr txBox="1">
            <a:spLocks/>
          </p:cNvSpPr>
          <p:nvPr/>
        </p:nvSpPr>
        <p:spPr>
          <a:xfrm>
            <a:off x="0" y="3258579"/>
            <a:ext cx="6731876" cy="152715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病院が閉まることがあります。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多く薬をもらっておきましょう！</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7" name="タイトル 1"/>
          <p:cNvSpPr txBox="1">
            <a:spLocks/>
          </p:cNvSpPr>
          <p:nvPr/>
        </p:nvSpPr>
        <p:spPr>
          <a:xfrm>
            <a:off x="2356111" y="4989463"/>
            <a:ext cx="7535917" cy="144040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逃げるときに助けが必要な人が</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いる場合は、早く逃げましょう！</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50528" y="4857728"/>
            <a:ext cx="1105583" cy="1408386"/>
          </a:xfrm>
          <a:prstGeom prst="rect">
            <a:avLst/>
          </a:prstGeom>
        </p:spPr>
      </p:pic>
      <p:pic>
        <p:nvPicPr>
          <p:cNvPr id="19" name="図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7418" y="3300719"/>
            <a:ext cx="1335764" cy="1258958"/>
          </a:xfrm>
          <a:prstGeom prst="rect">
            <a:avLst/>
          </a:prstGeom>
        </p:spPr>
      </p:pic>
      <p:sp>
        <p:nvSpPr>
          <p:cNvPr id="20" name="テキスト ボックス 19">
            <a:extLst>
              <a:ext uri="{FF2B5EF4-FFF2-40B4-BE49-F238E27FC236}">
                <a16:creationId xmlns:a16="http://schemas.microsoft.com/office/drawing/2014/main" id="{DD3700EC-2253-400B-8523-5FBE4216843F}"/>
              </a:ext>
            </a:extLst>
          </p:cNvPr>
          <p:cNvSpPr txBox="1"/>
          <p:nvPr/>
        </p:nvSpPr>
        <p:spPr>
          <a:xfrm>
            <a:off x="2779057" y="322174"/>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じゅんび</a:t>
            </a:r>
          </a:p>
        </p:txBody>
      </p:sp>
      <p:sp>
        <p:nvSpPr>
          <p:cNvPr id="21" name="テキスト ボックス 20">
            <a:extLst>
              <a:ext uri="{FF2B5EF4-FFF2-40B4-BE49-F238E27FC236}">
                <a16:creationId xmlns:a16="http://schemas.microsoft.com/office/drawing/2014/main" id="{7670089E-43F2-43E9-80A7-6E9BDE8009EA}"/>
              </a:ext>
            </a:extLst>
          </p:cNvPr>
          <p:cNvSpPr txBox="1"/>
          <p:nvPr/>
        </p:nvSpPr>
        <p:spPr>
          <a:xfrm>
            <a:off x="1335741" y="322173"/>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22" name="テキスト ボックス 21">
            <a:extLst>
              <a:ext uri="{FF2B5EF4-FFF2-40B4-BE49-F238E27FC236}">
                <a16:creationId xmlns:a16="http://schemas.microsoft.com/office/drawing/2014/main" id="{E8A2CCE0-F6DD-4C75-968B-E5F8F5B0141E}"/>
              </a:ext>
            </a:extLst>
          </p:cNvPr>
          <p:cNvSpPr txBox="1"/>
          <p:nvPr/>
        </p:nvSpPr>
        <p:spPr>
          <a:xfrm>
            <a:off x="2225971" y="1289817"/>
            <a:ext cx="1175353" cy="323165"/>
          </a:xfrm>
          <a:prstGeom prst="rect">
            <a:avLst/>
          </a:prstGeom>
          <a:noFill/>
        </p:spPr>
        <p:txBody>
          <a:bodyPr wrap="square" rtlCol="0">
            <a:spAutoFit/>
          </a:bodyPr>
          <a:lstStyle/>
          <a:p>
            <a:pPr algn="dist"/>
            <a:r>
              <a:rPr kumimoji="1" lang="ja-JP" altLang="en-US" sz="1500" dirty="0">
                <a:latin typeface="+mn-ea"/>
              </a:rPr>
              <a:t>ひなんじょ</a:t>
            </a:r>
          </a:p>
        </p:txBody>
      </p:sp>
      <p:sp>
        <p:nvSpPr>
          <p:cNvPr id="23" name="テキスト ボックス 22">
            <a:extLst>
              <a:ext uri="{FF2B5EF4-FFF2-40B4-BE49-F238E27FC236}">
                <a16:creationId xmlns:a16="http://schemas.microsoft.com/office/drawing/2014/main" id="{68451F15-4BB4-4290-9620-8D333ADD034E}"/>
              </a:ext>
            </a:extLst>
          </p:cNvPr>
          <p:cNvSpPr txBox="1"/>
          <p:nvPr/>
        </p:nvSpPr>
        <p:spPr>
          <a:xfrm>
            <a:off x="2108624" y="2012627"/>
            <a:ext cx="573136" cy="323165"/>
          </a:xfrm>
          <a:prstGeom prst="rect">
            <a:avLst/>
          </a:prstGeom>
          <a:noFill/>
        </p:spPr>
        <p:txBody>
          <a:bodyPr wrap="square" rtlCol="0">
            <a:spAutoFit/>
          </a:bodyPr>
          <a:lstStyle/>
          <a:p>
            <a:pPr algn="ctr"/>
            <a:r>
              <a:rPr lang="ja-JP" altLang="en-US" sz="1500" dirty="0">
                <a:latin typeface="+mn-ea"/>
              </a:rPr>
              <a:t>はい</a:t>
            </a:r>
            <a:endParaRPr kumimoji="1" lang="ja-JP" altLang="en-US" sz="1500" dirty="0">
              <a:latin typeface="+mn-ea"/>
            </a:endParaRPr>
          </a:p>
        </p:txBody>
      </p:sp>
      <p:sp>
        <p:nvSpPr>
          <p:cNvPr id="24" name="テキスト ボックス 23">
            <a:extLst>
              <a:ext uri="{FF2B5EF4-FFF2-40B4-BE49-F238E27FC236}">
                <a16:creationId xmlns:a16="http://schemas.microsoft.com/office/drawing/2014/main" id="{AE82F5C2-029D-4D26-A92D-9A1042E11D7E}"/>
              </a:ext>
            </a:extLst>
          </p:cNvPr>
          <p:cNvSpPr txBox="1"/>
          <p:nvPr/>
        </p:nvSpPr>
        <p:spPr>
          <a:xfrm>
            <a:off x="858672" y="2975143"/>
            <a:ext cx="1023990" cy="323165"/>
          </a:xfrm>
          <a:prstGeom prst="rect">
            <a:avLst/>
          </a:prstGeom>
          <a:noFill/>
        </p:spPr>
        <p:txBody>
          <a:bodyPr wrap="square" rtlCol="0">
            <a:spAutoFit/>
          </a:bodyPr>
          <a:lstStyle/>
          <a:p>
            <a:pPr algn="ctr"/>
            <a:r>
              <a:rPr kumimoji="1" lang="ja-JP" altLang="en-US" sz="1500" dirty="0">
                <a:latin typeface="+mn-ea"/>
              </a:rPr>
              <a:t>びょういん</a:t>
            </a:r>
          </a:p>
        </p:txBody>
      </p:sp>
      <p:sp>
        <p:nvSpPr>
          <p:cNvPr id="25" name="テキスト ボックス 24">
            <a:extLst>
              <a:ext uri="{FF2B5EF4-FFF2-40B4-BE49-F238E27FC236}">
                <a16:creationId xmlns:a16="http://schemas.microsoft.com/office/drawing/2014/main" id="{DF7A8118-3623-46D7-982C-6163224502A6}"/>
              </a:ext>
            </a:extLst>
          </p:cNvPr>
          <p:cNvSpPr txBox="1"/>
          <p:nvPr/>
        </p:nvSpPr>
        <p:spPr>
          <a:xfrm>
            <a:off x="2253971" y="2975143"/>
            <a:ext cx="316308" cy="323165"/>
          </a:xfrm>
          <a:prstGeom prst="rect">
            <a:avLst/>
          </a:prstGeom>
          <a:noFill/>
        </p:spPr>
        <p:txBody>
          <a:bodyPr wrap="square" rtlCol="0">
            <a:spAutoFit/>
          </a:bodyPr>
          <a:lstStyle/>
          <a:p>
            <a:pPr algn="ctr"/>
            <a:r>
              <a:rPr kumimoji="1" lang="ja-JP" altLang="en-US" sz="1500" dirty="0">
                <a:latin typeface="+mn-ea"/>
              </a:rPr>
              <a:t>し</a:t>
            </a:r>
          </a:p>
        </p:txBody>
      </p:sp>
      <p:sp>
        <p:nvSpPr>
          <p:cNvPr id="26" name="テキスト ボックス 25">
            <a:extLst>
              <a:ext uri="{FF2B5EF4-FFF2-40B4-BE49-F238E27FC236}">
                <a16:creationId xmlns:a16="http://schemas.microsoft.com/office/drawing/2014/main" id="{12AEE7CF-350D-4AA7-8057-7566759A6C96}"/>
              </a:ext>
            </a:extLst>
          </p:cNvPr>
          <p:cNvSpPr txBox="1"/>
          <p:nvPr/>
        </p:nvSpPr>
        <p:spPr>
          <a:xfrm>
            <a:off x="1204049" y="3806740"/>
            <a:ext cx="711618" cy="323165"/>
          </a:xfrm>
          <a:prstGeom prst="rect">
            <a:avLst/>
          </a:prstGeom>
          <a:noFill/>
        </p:spPr>
        <p:txBody>
          <a:bodyPr wrap="square" rtlCol="0">
            <a:spAutoFit/>
          </a:bodyPr>
          <a:lstStyle/>
          <a:p>
            <a:pPr algn="ctr"/>
            <a:r>
              <a:rPr kumimoji="1" lang="ja-JP" altLang="en-US" sz="1500" dirty="0">
                <a:latin typeface="+mn-ea"/>
              </a:rPr>
              <a:t>くすり</a:t>
            </a:r>
          </a:p>
        </p:txBody>
      </p:sp>
      <p:sp>
        <p:nvSpPr>
          <p:cNvPr id="27" name="テキスト ボックス 26">
            <a:extLst>
              <a:ext uri="{FF2B5EF4-FFF2-40B4-BE49-F238E27FC236}">
                <a16:creationId xmlns:a16="http://schemas.microsoft.com/office/drawing/2014/main" id="{D9E7A34B-C881-41E5-82FD-175990AA071B}"/>
              </a:ext>
            </a:extLst>
          </p:cNvPr>
          <p:cNvSpPr txBox="1"/>
          <p:nvPr/>
        </p:nvSpPr>
        <p:spPr>
          <a:xfrm>
            <a:off x="378675" y="3806740"/>
            <a:ext cx="711618" cy="323165"/>
          </a:xfrm>
          <a:prstGeom prst="rect">
            <a:avLst/>
          </a:prstGeom>
          <a:noFill/>
        </p:spPr>
        <p:txBody>
          <a:bodyPr wrap="square" rtlCol="0">
            <a:spAutoFit/>
          </a:bodyPr>
          <a:lstStyle/>
          <a:p>
            <a:pPr algn="ctr"/>
            <a:r>
              <a:rPr kumimoji="1" lang="ja-JP" altLang="en-US" sz="1500" dirty="0">
                <a:latin typeface="+mn-ea"/>
              </a:rPr>
              <a:t>おお</a:t>
            </a:r>
          </a:p>
        </p:txBody>
      </p:sp>
      <p:sp>
        <p:nvSpPr>
          <p:cNvPr id="29" name="テキスト ボックス 28">
            <a:extLst>
              <a:ext uri="{FF2B5EF4-FFF2-40B4-BE49-F238E27FC236}">
                <a16:creationId xmlns:a16="http://schemas.microsoft.com/office/drawing/2014/main" id="{BBEA3B28-E67F-47E5-B2BF-81DDDDA315A9}"/>
              </a:ext>
            </a:extLst>
          </p:cNvPr>
          <p:cNvSpPr txBox="1"/>
          <p:nvPr/>
        </p:nvSpPr>
        <p:spPr>
          <a:xfrm>
            <a:off x="4055232" y="1265137"/>
            <a:ext cx="413317" cy="323165"/>
          </a:xfrm>
          <a:prstGeom prst="rect">
            <a:avLst/>
          </a:prstGeom>
          <a:noFill/>
        </p:spPr>
        <p:txBody>
          <a:bodyPr wrap="square" rtlCol="0">
            <a:spAutoFit/>
          </a:bodyPr>
          <a:lstStyle/>
          <a:p>
            <a:pPr algn="ctr"/>
            <a:r>
              <a:rPr kumimoji="1" lang="ja-JP" altLang="en-US" sz="1500" dirty="0">
                <a:latin typeface="+mn-ea"/>
              </a:rPr>
              <a:t>に</a:t>
            </a:r>
          </a:p>
        </p:txBody>
      </p:sp>
      <p:sp>
        <p:nvSpPr>
          <p:cNvPr id="30" name="テキスト ボックス 29">
            <a:extLst>
              <a:ext uri="{FF2B5EF4-FFF2-40B4-BE49-F238E27FC236}">
                <a16:creationId xmlns:a16="http://schemas.microsoft.com/office/drawing/2014/main" id="{AB74A009-184F-402D-A1DA-32E776A1AA9F}"/>
              </a:ext>
            </a:extLst>
          </p:cNvPr>
          <p:cNvSpPr txBox="1"/>
          <p:nvPr/>
        </p:nvSpPr>
        <p:spPr>
          <a:xfrm>
            <a:off x="2486658" y="4705775"/>
            <a:ext cx="413317" cy="323165"/>
          </a:xfrm>
          <a:prstGeom prst="rect">
            <a:avLst/>
          </a:prstGeom>
          <a:noFill/>
        </p:spPr>
        <p:txBody>
          <a:bodyPr wrap="square" rtlCol="0">
            <a:spAutoFit/>
          </a:bodyPr>
          <a:lstStyle/>
          <a:p>
            <a:pPr algn="ctr"/>
            <a:r>
              <a:rPr kumimoji="1" lang="ja-JP" altLang="en-US" sz="1500" dirty="0">
                <a:latin typeface="+mn-ea"/>
              </a:rPr>
              <a:t>に</a:t>
            </a:r>
          </a:p>
        </p:txBody>
      </p:sp>
      <p:sp>
        <p:nvSpPr>
          <p:cNvPr id="31" name="テキスト ボックス 30">
            <a:extLst>
              <a:ext uri="{FF2B5EF4-FFF2-40B4-BE49-F238E27FC236}">
                <a16:creationId xmlns:a16="http://schemas.microsoft.com/office/drawing/2014/main" id="{532505C6-64A3-4956-87E1-8122D06BD134}"/>
              </a:ext>
            </a:extLst>
          </p:cNvPr>
          <p:cNvSpPr txBox="1"/>
          <p:nvPr/>
        </p:nvSpPr>
        <p:spPr>
          <a:xfrm>
            <a:off x="3650114" y="5482809"/>
            <a:ext cx="895296" cy="323165"/>
          </a:xfrm>
          <a:prstGeom prst="rect">
            <a:avLst/>
          </a:prstGeom>
          <a:noFill/>
        </p:spPr>
        <p:txBody>
          <a:bodyPr wrap="square" rtlCol="0">
            <a:spAutoFit/>
          </a:bodyPr>
          <a:lstStyle/>
          <a:p>
            <a:pPr algn="ctr"/>
            <a:r>
              <a:rPr lang="ja-JP" altLang="en-US" sz="1500" dirty="0">
                <a:latin typeface="+mn-ea"/>
              </a:rPr>
              <a:t>ばあい</a:t>
            </a:r>
            <a:endParaRPr kumimoji="1" lang="ja-JP" altLang="en-US" sz="1500" dirty="0">
              <a:latin typeface="+mn-ea"/>
            </a:endParaRPr>
          </a:p>
        </p:txBody>
      </p:sp>
      <p:sp>
        <p:nvSpPr>
          <p:cNvPr id="32" name="テキスト ボックス 31">
            <a:extLst>
              <a:ext uri="{FF2B5EF4-FFF2-40B4-BE49-F238E27FC236}">
                <a16:creationId xmlns:a16="http://schemas.microsoft.com/office/drawing/2014/main" id="{E23A897F-035C-4FF0-920C-41D5CFFAA5B1}"/>
              </a:ext>
            </a:extLst>
          </p:cNvPr>
          <p:cNvSpPr txBox="1"/>
          <p:nvPr/>
        </p:nvSpPr>
        <p:spPr>
          <a:xfrm>
            <a:off x="4810337" y="4743461"/>
            <a:ext cx="572587" cy="323165"/>
          </a:xfrm>
          <a:prstGeom prst="rect">
            <a:avLst/>
          </a:prstGeom>
          <a:noFill/>
        </p:spPr>
        <p:txBody>
          <a:bodyPr wrap="square" rtlCol="0">
            <a:spAutoFit/>
          </a:bodyPr>
          <a:lstStyle/>
          <a:p>
            <a:pPr algn="ctr"/>
            <a:r>
              <a:rPr lang="ja-JP" altLang="en-US" sz="1500" dirty="0">
                <a:latin typeface="+mn-ea"/>
              </a:rPr>
              <a:t>たす</a:t>
            </a:r>
            <a:endParaRPr kumimoji="1" lang="ja-JP" altLang="en-US" sz="1500" dirty="0">
              <a:latin typeface="+mn-ea"/>
            </a:endParaRPr>
          </a:p>
        </p:txBody>
      </p:sp>
      <p:sp>
        <p:nvSpPr>
          <p:cNvPr id="33" name="テキスト ボックス 32">
            <a:extLst>
              <a:ext uri="{FF2B5EF4-FFF2-40B4-BE49-F238E27FC236}">
                <a16:creationId xmlns:a16="http://schemas.microsoft.com/office/drawing/2014/main" id="{DF585394-04E9-4AEC-825E-55B62A6AC90A}"/>
              </a:ext>
            </a:extLst>
          </p:cNvPr>
          <p:cNvSpPr txBox="1"/>
          <p:nvPr/>
        </p:nvSpPr>
        <p:spPr>
          <a:xfrm>
            <a:off x="6098466" y="4743461"/>
            <a:ext cx="895296" cy="323165"/>
          </a:xfrm>
          <a:prstGeom prst="rect">
            <a:avLst/>
          </a:prstGeom>
          <a:noFill/>
        </p:spPr>
        <p:txBody>
          <a:bodyPr wrap="square" rtlCol="0">
            <a:spAutoFit/>
          </a:bodyPr>
          <a:lstStyle/>
          <a:p>
            <a:pPr algn="ctr"/>
            <a:r>
              <a:rPr lang="ja-JP" altLang="en-US" sz="1500" dirty="0">
                <a:latin typeface="+mn-ea"/>
              </a:rPr>
              <a:t>ひつよう</a:t>
            </a:r>
            <a:endParaRPr kumimoji="1" lang="ja-JP" altLang="en-US" sz="1500" dirty="0">
              <a:latin typeface="+mn-ea"/>
            </a:endParaRPr>
          </a:p>
        </p:txBody>
      </p:sp>
      <p:sp>
        <p:nvSpPr>
          <p:cNvPr id="34" name="テキスト ボックス 33">
            <a:extLst>
              <a:ext uri="{FF2B5EF4-FFF2-40B4-BE49-F238E27FC236}">
                <a16:creationId xmlns:a16="http://schemas.microsoft.com/office/drawing/2014/main" id="{30E15866-FB36-4644-BC25-DD61C40F3130}"/>
              </a:ext>
            </a:extLst>
          </p:cNvPr>
          <p:cNvSpPr txBox="1"/>
          <p:nvPr/>
        </p:nvSpPr>
        <p:spPr>
          <a:xfrm>
            <a:off x="5199528" y="5463724"/>
            <a:ext cx="572587" cy="323165"/>
          </a:xfrm>
          <a:prstGeom prst="rect">
            <a:avLst/>
          </a:prstGeom>
          <a:noFill/>
        </p:spPr>
        <p:txBody>
          <a:bodyPr wrap="square" rtlCol="0">
            <a:spAutoFit/>
          </a:bodyPr>
          <a:lstStyle/>
          <a:p>
            <a:pPr algn="ctr"/>
            <a:r>
              <a:rPr lang="ja-JP" altLang="en-US" sz="1500" dirty="0">
                <a:latin typeface="+mn-ea"/>
              </a:rPr>
              <a:t>はや</a:t>
            </a:r>
            <a:endParaRPr kumimoji="1" lang="ja-JP" altLang="en-US" sz="1500" dirty="0">
              <a:latin typeface="+mn-ea"/>
            </a:endParaRPr>
          </a:p>
        </p:txBody>
      </p:sp>
      <p:sp>
        <p:nvSpPr>
          <p:cNvPr id="35" name="テキスト ボックス 34">
            <a:extLst>
              <a:ext uri="{FF2B5EF4-FFF2-40B4-BE49-F238E27FC236}">
                <a16:creationId xmlns:a16="http://schemas.microsoft.com/office/drawing/2014/main" id="{0B2D04FD-875B-4D93-BDD5-B48AB1620C82}"/>
              </a:ext>
            </a:extLst>
          </p:cNvPr>
          <p:cNvSpPr txBox="1"/>
          <p:nvPr/>
        </p:nvSpPr>
        <p:spPr>
          <a:xfrm>
            <a:off x="6132797" y="5463723"/>
            <a:ext cx="413317" cy="323165"/>
          </a:xfrm>
          <a:prstGeom prst="rect">
            <a:avLst/>
          </a:prstGeom>
          <a:noFill/>
        </p:spPr>
        <p:txBody>
          <a:bodyPr wrap="square" rtlCol="0">
            <a:spAutoFit/>
          </a:bodyPr>
          <a:lstStyle/>
          <a:p>
            <a:pPr algn="ctr"/>
            <a:r>
              <a:rPr kumimoji="1" lang="ja-JP" altLang="en-US" sz="1500" dirty="0">
                <a:latin typeface="+mn-ea"/>
              </a:rPr>
              <a:t>に</a:t>
            </a:r>
          </a:p>
        </p:txBody>
      </p:sp>
      <p:sp>
        <p:nvSpPr>
          <p:cNvPr id="36" name="テキスト ボックス 35">
            <a:extLst>
              <a:ext uri="{FF2B5EF4-FFF2-40B4-BE49-F238E27FC236}">
                <a16:creationId xmlns:a16="http://schemas.microsoft.com/office/drawing/2014/main" id="{E7188CC3-5B24-456E-BAF6-7EEBDFAF0094}"/>
              </a:ext>
            </a:extLst>
          </p:cNvPr>
          <p:cNvSpPr txBox="1"/>
          <p:nvPr/>
        </p:nvSpPr>
        <p:spPr>
          <a:xfrm>
            <a:off x="215940" y="6307944"/>
            <a:ext cx="413317" cy="276999"/>
          </a:xfrm>
          <a:prstGeom prst="rect">
            <a:avLst/>
          </a:prstGeom>
          <a:noFill/>
        </p:spPr>
        <p:txBody>
          <a:bodyPr wrap="square" rtlCol="0">
            <a:spAutoFit/>
          </a:bodyPr>
          <a:lstStyle/>
          <a:p>
            <a:pPr algn="ctr"/>
            <a:r>
              <a:rPr kumimoji="1" lang="ja-JP" altLang="en-US" sz="1200" dirty="0">
                <a:solidFill>
                  <a:srgbClr val="1F4E79"/>
                </a:solidFill>
                <a:latin typeface="+mn-ea"/>
              </a:rPr>
              <a:t>に</a:t>
            </a:r>
          </a:p>
        </p:txBody>
      </p:sp>
      <p:sp>
        <p:nvSpPr>
          <p:cNvPr id="37" name="テキスト ボックス 36">
            <a:extLst>
              <a:ext uri="{FF2B5EF4-FFF2-40B4-BE49-F238E27FC236}">
                <a16:creationId xmlns:a16="http://schemas.microsoft.com/office/drawing/2014/main" id="{7C3A3666-3EFD-4E39-9F80-A220AD6BC1AF}"/>
              </a:ext>
            </a:extLst>
          </p:cNvPr>
          <p:cNvSpPr txBox="1"/>
          <p:nvPr/>
        </p:nvSpPr>
        <p:spPr>
          <a:xfrm>
            <a:off x="1567794" y="6307944"/>
            <a:ext cx="413317" cy="276999"/>
          </a:xfrm>
          <a:prstGeom prst="rect">
            <a:avLst/>
          </a:prstGeom>
          <a:noFill/>
        </p:spPr>
        <p:txBody>
          <a:bodyPr wrap="square" rtlCol="0">
            <a:spAutoFit/>
          </a:bodyPr>
          <a:lstStyle/>
          <a:p>
            <a:pPr algn="ctr"/>
            <a:r>
              <a:rPr kumimoji="1" lang="ja-JP" altLang="en-US" sz="1200" dirty="0">
                <a:solidFill>
                  <a:srgbClr val="1F4E79"/>
                </a:solidFill>
                <a:latin typeface="+mn-ea"/>
              </a:rPr>
              <a:t>も</a:t>
            </a:r>
          </a:p>
        </p:txBody>
      </p:sp>
      <p:sp>
        <p:nvSpPr>
          <p:cNvPr id="38" name="テキスト ボックス 37">
            <a:extLst>
              <a:ext uri="{FF2B5EF4-FFF2-40B4-BE49-F238E27FC236}">
                <a16:creationId xmlns:a16="http://schemas.microsoft.com/office/drawing/2014/main" id="{42E4C179-94CB-4CE2-96E6-7F9A0A538426}"/>
              </a:ext>
            </a:extLst>
          </p:cNvPr>
          <p:cNvSpPr txBox="1"/>
          <p:nvPr/>
        </p:nvSpPr>
        <p:spPr>
          <a:xfrm>
            <a:off x="2019212" y="6307944"/>
            <a:ext cx="479518" cy="276999"/>
          </a:xfrm>
          <a:prstGeom prst="rect">
            <a:avLst/>
          </a:prstGeom>
          <a:noFill/>
        </p:spPr>
        <p:txBody>
          <a:bodyPr wrap="square" rtlCol="0">
            <a:spAutoFit/>
          </a:bodyPr>
          <a:lstStyle/>
          <a:p>
            <a:pPr algn="ctr"/>
            <a:r>
              <a:rPr kumimoji="1" lang="ja-JP" altLang="en-US" sz="1200" dirty="0">
                <a:solidFill>
                  <a:srgbClr val="1F4E79"/>
                </a:solidFill>
                <a:latin typeface="+mn-ea"/>
              </a:rPr>
              <a:t>もの</a:t>
            </a:r>
          </a:p>
        </p:txBody>
      </p:sp>
      <p:sp>
        <p:nvSpPr>
          <p:cNvPr id="40" name="テキスト ボックス 39">
            <a:extLst>
              <a:ext uri="{FF2B5EF4-FFF2-40B4-BE49-F238E27FC236}">
                <a16:creationId xmlns:a16="http://schemas.microsoft.com/office/drawing/2014/main" id="{69506F6D-4DBA-40A2-B975-D1576EC31A4D}"/>
              </a:ext>
            </a:extLst>
          </p:cNvPr>
          <p:cNvSpPr txBox="1"/>
          <p:nvPr/>
        </p:nvSpPr>
        <p:spPr>
          <a:xfrm>
            <a:off x="2461538" y="6307944"/>
            <a:ext cx="540741" cy="276999"/>
          </a:xfrm>
          <a:prstGeom prst="rect">
            <a:avLst/>
          </a:prstGeom>
          <a:noFill/>
        </p:spPr>
        <p:txBody>
          <a:bodyPr wrap="square" rtlCol="0">
            <a:spAutoFit/>
          </a:bodyPr>
          <a:lstStyle/>
          <a:p>
            <a:pPr algn="ctr"/>
            <a:r>
              <a:rPr kumimoji="1" lang="ja-JP" altLang="en-US" sz="1200" dirty="0">
                <a:solidFill>
                  <a:srgbClr val="1F4E79"/>
                </a:solidFill>
                <a:latin typeface="+mn-ea"/>
              </a:rPr>
              <a:t>れい</a:t>
            </a:r>
          </a:p>
        </p:txBody>
      </p:sp>
      <p:sp>
        <p:nvSpPr>
          <p:cNvPr id="4" name="テキスト ボックス 3">
            <a:extLst>
              <a:ext uri="{FF2B5EF4-FFF2-40B4-BE49-F238E27FC236}">
                <a16:creationId xmlns:a16="http://schemas.microsoft.com/office/drawing/2014/main" id="{31349F49-5CB9-5EA3-04FD-9B964E77BDDA}"/>
              </a:ext>
            </a:extLst>
          </p:cNvPr>
          <p:cNvSpPr txBox="1"/>
          <p:nvPr/>
        </p:nvSpPr>
        <p:spPr>
          <a:xfrm>
            <a:off x="7480155" y="1278809"/>
            <a:ext cx="1096917" cy="323165"/>
          </a:xfrm>
          <a:prstGeom prst="rect">
            <a:avLst/>
          </a:prstGeom>
          <a:noFill/>
        </p:spPr>
        <p:txBody>
          <a:bodyPr wrap="square" rtlCol="0">
            <a:spAutoFit/>
          </a:bodyPr>
          <a:lstStyle/>
          <a:p>
            <a:pPr algn="ctr"/>
            <a:r>
              <a:rPr lang="ja-JP" altLang="en-US" sz="1500" dirty="0">
                <a:latin typeface="+mn-ea"/>
              </a:rPr>
              <a:t>Ｐ</a:t>
            </a:r>
            <a:r>
              <a:rPr lang="en-US" altLang="ja-JP" sz="1500" dirty="0">
                <a:latin typeface="+mn-ea"/>
              </a:rPr>
              <a:t>et</a:t>
            </a:r>
            <a:endParaRPr kumimoji="1" lang="ja-JP" altLang="en-US" sz="1500" dirty="0">
              <a:latin typeface="+mn-ea"/>
            </a:endParaRPr>
          </a:p>
        </p:txBody>
      </p:sp>
      <p:sp>
        <p:nvSpPr>
          <p:cNvPr id="3" name="正方形/長方形 2">
            <a:extLst>
              <a:ext uri="{FF2B5EF4-FFF2-40B4-BE49-F238E27FC236}">
                <a16:creationId xmlns:a16="http://schemas.microsoft.com/office/drawing/2014/main" id="{DC58CD03-3C9B-F537-DB74-BE0A5249A8A3}"/>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5" name="正方形/長方形 4">
            <a:extLst>
              <a:ext uri="{FF2B5EF4-FFF2-40B4-BE49-F238E27FC236}">
                <a16:creationId xmlns:a16="http://schemas.microsoft.com/office/drawing/2014/main" id="{434005A9-116A-0BBB-EABD-9316922D8784}"/>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9" name="テキスト ボックス 38">
            <a:extLst>
              <a:ext uri="{FF2B5EF4-FFF2-40B4-BE49-F238E27FC236}">
                <a16:creationId xmlns:a16="http://schemas.microsoft.com/office/drawing/2014/main" id="{BDE25F1D-C1CB-3A9C-06C9-607C2A60A41D}"/>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A-2,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254429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7086600" y="6503206"/>
            <a:ext cx="2057400" cy="365125"/>
          </a:xfrm>
        </p:spPr>
        <p:txBody>
          <a:bodyPr/>
          <a:lstStyle/>
          <a:p>
            <a:fld id="{CECB8414-8A24-438C-A4D2-8AA3D970D36A}" type="slidenum">
              <a:rPr lang="ja-JP" altLang="en-US" smtClean="0"/>
              <a:pPr/>
              <a:t>36</a:t>
            </a:fld>
            <a:endParaRPr lang="ja-JP" altLang="en-US" dirty="0"/>
          </a:p>
        </p:txBody>
      </p:sp>
      <p:sp>
        <p:nvSpPr>
          <p:cNvPr id="11" name="タイトル 1"/>
          <p:cNvSpPr txBox="1">
            <a:spLocks/>
          </p:cNvSpPr>
          <p:nvPr/>
        </p:nvSpPr>
        <p:spPr>
          <a:xfrm>
            <a:off x="531724" y="1368395"/>
            <a:ext cx="8063636" cy="107554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準備するもの・逃げるときの持ち物の例</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8" name="タイトル 1"/>
          <p:cNvSpPr txBox="1">
            <a:spLocks/>
          </p:cNvSpPr>
          <p:nvPr/>
        </p:nvSpPr>
        <p:spPr>
          <a:xfrm>
            <a:off x="0" y="0"/>
            <a:ext cx="9144000" cy="1236660"/>
          </a:xfrm>
          <a:prstGeom prst="rect">
            <a:avLst/>
          </a:prstGeom>
          <a:solidFill>
            <a:schemeClr val="accent2"/>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lnSpc>
                <a:spcPct val="100000"/>
              </a:lnSpc>
            </a:pPr>
            <a:r>
              <a:rPr lang="ja-JP" altLang="en-US" sz="4000" b="1" dirty="0">
                <a:solidFill>
                  <a:schemeClr val="bg1"/>
                </a:solidFill>
                <a:latin typeface="游ゴシック" panose="020B0400000000000000" pitchFamily="50" charset="-128"/>
                <a:ea typeface="游ゴシック" panose="020B0400000000000000" pitchFamily="50" charset="-128"/>
              </a:rPr>
              <a:t>　② 逃げる準備</a:t>
            </a:r>
          </a:p>
        </p:txBody>
      </p:sp>
      <p:pic>
        <p:nvPicPr>
          <p:cNvPr id="19" name="図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4483" y="4407965"/>
            <a:ext cx="1746458" cy="1646037"/>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922" y="2492342"/>
            <a:ext cx="1968841" cy="1925089"/>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7816" y="2983761"/>
            <a:ext cx="1692237" cy="1771976"/>
          </a:xfrm>
          <a:prstGeom prst="rect">
            <a:avLst/>
          </a:prstGeom>
        </p:spPr>
      </p:pic>
      <p:pic>
        <p:nvPicPr>
          <p:cNvPr id="5" name="図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9459" y="4701966"/>
            <a:ext cx="1261421" cy="1261421"/>
          </a:xfrm>
          <a:prstGeom prst="rect">
            <a:avLst/>
          </a:prstGeom>
        </p:spPr>
      </p:pic>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61505" y="3138931"/>
            <a:ext cx="1666253" cy="1595437"/>
          </a:xfrm>
          <a:prstGeom prst="rect">
            <a:avLst/>
          </a:prstGeom>
        </p:spPr>
      </p:pic>
      <p:pic>
        <p:nvPicPr>
          <p:cNvPr id="14" name="図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9241" y="4884528"/>
            <a:ext cx="1968568" cy="1801240"/>
          </a:xfrm>
          <a:prstGeom prst="rect">
            <a:avLst/>
          </a:prstGeom>
        </p:spPr>
      </p:pic>
      <p:pic>
        <p:nvPicPr>
          <p:cNvPr id="20" name="図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96443" y="4734368"/>
            <a:ext cx="1432759" cy="1768838"/>
          </a:xfrm>
          <a:prstGeom prst="rect">
            <a:avLst/>
          </a:prstGeom>
        </p:spPr>
      </p:pic>
      <p:pic>
        <p:nvPicPr>
          <p:cNvPr id="21" name="図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37352" y="2548089"/>
            <a:ext cx="1650423" cy="1072775"/>
          </a:xfrm>
          <a:prstGeom prst="rect">
            <a:avLst/>
          </a:prstGeom>
        </p:spPr>
      </p:pic>
      <p:pic>
        <p:nvPicPr>
          <p:cNvPr id="22" name="図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4461" y="3711930"/>
            <a:ext cx="1221677" cy="1221677"/>
          </a:xfrm>
          <a:prstGeom prst="rect">
            <a:avLst/>
          </a:prstGeom>
        </p:spPr>
      </p:pic>
      <p:pic>
        <p:nvPicPr>
          <p:cNvPr id="23" name="図 2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9924" y="4675436"/>
            <a:ext cx="1628531" cy="1628531"/>
          </a:xfrm>
          <a:prstGeom prst="rect">
            <a:avLst/>
          </a:prstGeom>
        </p:spPr>
      </p:pic>
      <p:pic>
        <p:nvPicPr>
          <p:cNvPr id="24" name="図 2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93935" y="2663684"/>
            <a:ext cx="1679442" cy="1582407"/>
          </a:xfrm>
          <a:prstGeom prst="rect">
            <a:avLst/>
          </a:prstGeom>
        </p:spPr>
      </p:pic>
      <p:sp>
        <p:nvSpPr>
          <p:cNvPr id="16" name="テキスト ボックス 15">
            <a:extLst>
              <a:ext uri="{FF2B5EF4-FFF2-40B4-BE49-F238E27FC236}">
                <a16:creationId xmlns:a16="http://schemas.microsoft.com/office/drawing/2014/main" id="{8905365D-8D25-40A7-92B3-9A0A215CE28B}"/>
              </a:ext>
            </a:extLst>
          </p:cNvPr>
          <p:cNvSpPr txBox="1"/>
          <p:nvPr/>
        </p:nvSpPr>
        <p:spPr>
          <a:xfrm>
            <a:off x="2779057" y="350241"/>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じゅんび</a:t>
            </a:r>
          </a:p>
        </p:txBody>
      </p:sp>
      <p:sp>
        <p:nvSpPr>
          <p:cNvPr id="17" name="テキスト ボックス 16">
            <a:extLst>
              <a:ext uri="{FF2B5EF4-FFF2-40B4-BE49-F238E27FC236}">
                <a16:creationId xmlns:a16="http://schemas.microsoft.com/office/drawing/2014/main" id="{AEEF7961-C635-4D98-9F71-B40BB7B9457D}"/>
              </a:ext>
            </a:extLst>
          </p:cNvPr>
          <p:cNvSpPr txBox="1"/>
          <p:nvPr/>
        </p:nvSpPr>
        <p:spPr>
          <a:xfrm>
            <a:off x="1335741" y="350240"/>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18" name="テキスト ボックス 17">
            <a:extLst>
              <a:ext uri="{FF2B5EF4-FFF2-40B4-BE49-F238E27FC236}">
                <a16:creationId xmlns:a16="http://schemas.microsoft.com/office/drawing/2014/main" id="{97A43888-22F7-4AA4-9B5A-66C9CBA1DFD3}"/>
              </a:ext>
            </a:extLst>
          </p:cNvPr>
          <p:cNvSpPr txBox="1"/>
          <p:nvPr/>
        </p:nvSpPr>
        <p:spPr>
          <a:xfrm>
            <a:off x="484093" y="1553597"/>
            <a:ext cx="1075765" cy="323165"/>
          </a:xfrm>
          <a:prstGeom prst="rect">
            <a:avLst/>
          </a:prstGeom>
          <a:noFill/>
        </p:spPr>
        <p:txBody>
          <a:bodyPr wrap="square" rtlCol="0">
            <a:spAutoFit/>
          </a:bodyPr>
          <a:lstStyle/>
          <a:p>
            <a:pPr algn="ctr"/>
            <a:r>
              <a:rPr kumimoji="1" lang="ja-JP" altLang="en-US" sz="1500" dirty="0">
                <a:latin typeface="+mn-ea"/>
              </a:rPr>
              <a:t>じゅんび</a:t>
            </a:r>
          </a:p>
        </p:txBody>
      </p:sp>
      <p:sp>
        <p:nvSpPr>
          <p:cNvPr id="25" name="テキスト ボックス 24">
            <a:extLst>
              <a:ext uri="{FF2B5EF4-FFF2-40B4-BE49-F238E27FC236}">
                <a16:creationId xmlns:a16="http://schemas.microsoft.com/office/drawing/2014/main" id="{5070D4C2-44FF-4253-ACDB-B09D3AE41CA8}"/>
              </a:ext>
            </a:extLst>
          </p:cNvPr>
          <p:cNvSpPr txBox="1"/>
          <p:nvPr/>
        </p:nvSpPr>
        <p:spPr>
          <a:xfrm>
            <a:off x="7413525" y="1504422"/>
            <a:ext cx="695984" cy="323165"/>
          </a:xfrm>
          <a:prstGeom prst="rect">
            <a:avLst/>
          </a:prstGeom>
          <a:noFill/>
        </p:spPr>
        <p:txBody>
          <a:bodyPr wrap="square" rtlCol="0">
            <a:spAutoFit/>
          </a:bodyPr>
          <a:lstStyle/>
          <a:p>
            <a:pPr algn="ctr"/>
            <a:r>
              <a:rPr lang="ja-JP" altLang="en-US" sz="1500" dirty="0">
                <a:latin typeface="+mn-ea"/>
              </a:rPr>
              <a:t>れい</a:t>
            </a:r>
            <a:endParaRPr kumimoji="1" lang="ja-JP" altLang="en-US" sz="1500" dirty="0">
              <a:latin typeface="+mn-ea"/>
            </a:endParaRPr>
          </a:p>
        </p:txBody>
      </p:sp>
      <p:sp>
        <p:nvSpPr>
          <p:cNvPr id="26" name="テキスト ボックス 25">
            <a:extLst>
              <a:ext uri="{FF2B5EF4-FFF2-40B4-BE49-F238E27FC236}">
                <a16:creationId xmlns:a16="http://schemas.microsoft.com/office/drawing/2014/main" id="{B96A96BD-4679-495C-915C-4D4838BF4074}"/>
              </a:ext>
            </a:extLst>
          </p:cNvPr>
          <p:cNvSpPr txBox="1"/>
          <p:nvPr/>
        </p:nvSpPr>
        <p:spPr>
          <a:xfrm>
            <a:off x="6573194" y="1504421"/>
            <a:ext cx="695984" cy="323165"/>
          </a:xfrm>
          <a:prstGeom prst="rect">
            <a:avLst/>
          </a:prstGeom>
          <a:noFill/>
        </p:spPr>
        <p:txBody>
          <a:bodyPr wrap="square" rtlCol="0">
            <a:spAutoFit/>
          </a:bodyPr>
          <a:lstStyle/>
          <a:p>
            <a:pPr algn="ctr"/>
            <a:r>
              <a:rPr lang="ja-JP" altLang="en-US" sz="1500" dirty="0">
                <a:latin typeface="+mn-ea"/>
              </a:rPr>
              <a:t>もの</a:t>
            </a:r>
            <a:endParaRPr kumimoji="1" lang="ja-JP" altLang="en-US" sz="1500" dirty="0">
              <a:latin typeface="+mn-ea"/>
            </a:endParaRPr>
          </a:p>
        </p:txBody>
      </p:sp>
      <p:sp>
        <p:nvSpPr>
          <p:cNvPr id="27" name="テキスト ボックス 26">
            <a:extLst>
              <a:ext uri="{FF2B5EF4-FFF2-40B4-BE49-F238E27FC236}">
                <a16:creationId xmlns:a16="http://schemas.microsoft.com/office/drawing/2014/main" id="{4D1FEE77-BC4E-4818-AFFD-C5E441BCC8FE}"/>
              </a:ext>
            </a:extLst>
          </p:cNvPr>
          <p:cNvSpPr txBox="1"/>
          <p:nvPr/>
        </p:nvSpPr>
        <p:spPr>
          <a:xfrm>
            <a:off x="5842663" y="1550324"/>
            <a:ext cx="504349" cy="323165"/>
          </a:xfrm>
          <a:prstGeom prst="rect">
            <a:avLst/>
          </a:prstGeom>
          <a:noFill/>
        </p:spPr>
        <p:txBody>
          <a:bodyPr wrap="square" rtlCol="0">
            <a:spAutoFit/>
          </a:bodyPr>
          <a:lstStyle/>
          <a:p>
            <a:pPr algn="ctr"/>
            <a:r>
              <a:rPr lang="ja-JP" altLang="en-US" sz="1500" dirty="0">
                <a:latin typeface="+mn-ea"/>
              </a:rPr>
              <a:t>も</a:t>
            </a:r>
            <a:endParaRPr kumimoji="1" lang="ja-JP" altLang="en-US" sz="1500" dirty="0">
              <a:latin typeface="+mn-ea"/>
            </a:endParaRPr>
          </a:p>
        </p:txBody>
      </p:sp>
      <p:sp>
        <p:nvSpPr>
          <p:cNvPr id="28" name="テキスト ボックス 27">
            <a:extLst>
              <a:ext uri="{FF2B5EF4-FFF2-40B4-BE49-F238E27FC236}">
                <a16:creationId xmlns:a16="http://schemas.microsoft.com/office/drawing/2014/main" id="{7B276642-4C9C-434F-AEB3-901BAE12AE2F}"/>
              </a:ext>
            </a:extLst>
          </p:cNvPr>
          <p:cNvSpPr txBox="1"/>
          <p:nvPr/>
        </p:nvSpPr>
        <p:spPr>
          <a:xfrm>
            <a:off x="3494602" y="1517002"/>
            <a:ext cx="413317" cy="323165"/>
          </a:xfrm>
          <a:prstGeom prst="rect">
            <a:avLst/>
          </a:prstGeom>
          <a:noFill/>
        </p:spPr>
        <p:txBody>
          <a:bodyPr wrap="square" rtlCol="0">
            <a:spAutoFit/>
          </a:bodyPr>
          <a:lstStyle/>
          <a:p>
            <a:pPr algn="ctr"/>
            <a:r>
              <a:rPr kumimoji="1" lang="ja-JP" altLang="en-US" sz="1500" dirty="0">
                <a:latin typeface="+mn-ea"/>
              </a:rPr>
              <a:t>に</a:t>
            </a:r>
          </a:p>
        </p:txBody>
      </p:sp>
      <p:sp>
        <p:nvSpPr>
          <p:cNvPr id="7" name="正方形/長方形 6">
            <a:extLst>
              <a:ext uri="{FF2B5EF4-FFF2-40B4-BE49-F238E27FC236}">
                <a16:creationId xmlns:a16="http://schemas.microsoft.com/office/drawing/2014/main" id="{62147747-F0B1-47A2-88C5-108017B6B8AF}"/>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9" name="正方形/長方形 8">
            <a:extLst>
              <a:ext uri="{FF2B5EF4-FFF2-40B4-BE49-F238E27FC236}">
                <a16:creationId xmlns:a16="http://schemas.microsoft.com/office/drawing/2014/main" id="{DD6E7836-51E0-3D53-C268-A289BA0A76E3}"/>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3" name="テキスト ボックス 12">
            <a:extLst>
              <a:ext uri="{FF2B5EF4-FFF2-40B4-BE49-F238E27FC236}">
                <a16:creationId xmlns:a16="http://schemas.microsoft.com/office/drawing/2014/main" id="{1F950C40-1E42-82D2-DAD3-CC5F9B9C3600}"/>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A-2,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206759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C5DFD3D0-904F-2432-F027-C4D0271788E8}"/>
              </a:ext>
            </a:extLst>
          </p:cNvPr>
          <p:cNvPicPr>
            <a:picLocks noChangeAspect="1"/>
          </p:cNvPicPr>
          <p:nvPr/>
        </p:nvPicPr>
        <p:blipFill>
          <a:blip r:embed="rId3"/>
          <a:stretch>
            <a:fillRect/>
          </a:stretch>
        </p:blipFill>
        <p:spPr>
          <a:xfrm>
            <a:off x="0" y="1271600"/>
            <a:ext cx="9144000" cy="3449742"/>
          </a:xfrm>
          <a:prstGeom prst="rect">
            <a:avLst/>
          </a:prstGeom>
        </p:spPr>
      </p:pic>
      <p:sp>
        <p:nvSpPr>
          <p:cNvPr id="4" name="タイトル 1"/>
          <p:cNvSpPr>
            <a:spLocks noGrp="1"/>
          </p:cNvSpPr>
          <p:nvPr>
            <p:ph type="ctrTitle"/>
          </p:nvPr>
        </p:nvSpPr>
        <p:spPr>
          <a:xfrm>
            <a:off x="0" y="0"/>
            <a:ext cx="9144000" cy="1236660"/>
          </a:xfrm>
          <a:solidFill>
            <a:schemeClr val="accent2"/>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② 逃げる準備</a:t>
            </a:r>
          </a:p>
        </p:txBody>
      </p:sp>
      <p:sp>
        <p:nvSpPr>
          <p:cNvPr id="2" name="スライド番号プレースホルダー 1"/>
          <p:cNvSpPr>
            <a:spLocks noGrp="1"/>
          </p:cNvSpPr>
          <p:nvPr>
            <p:ph type="sldNum" sz="quarter" idx="12"/>
          </p:nvPr>
        </p:nvSpPr>
        <p:spPr>
          <a:xfrm>
            <a:off x="7041845" y="6482742"/>
            <a:ext cx="2057400" cy="365125"/>
          </a:xfrm>
        </p:spPr>
        <p:txBody>
          <a:bodyPr/>
          <a:lstStyle/>
          <a:p>
            <a:fld id="{CECB8414-8A24-438C-A4D2-8AA3D970D36A}" type="slidenum">
              <a:rPr lang="ja-JP" altLang="en-US" smtClean="0"/>
              <a:pPr/>
              <a:t>37</a:t>
            </a:fld>
            <a:endParaRPr lang="ja-JP" altLang="en-US" dirty="0"/>
          </a:p>
        </p:txBody>
      </p:sp>
      <p:sp>
        <p:nvSpPr>
          <p:cNvPr id="11" name="タイトル 1"/>
          <p:cNvSpPr txBox="1">
            <a:spLocks/>
          </p:cNvSpPr>
          <p:nvPr/>
        </p:nvSpPr>
        <p:spPr>
          <a:xfrm>
            <a:off x="0" y="4479620"/>
            <a:ext cx="9144000" cy="227144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2000" b="1" dirty="0">
                <a:solidFill>
                  <a:schemeClr val="tx1">
                    <a:lumMod val="65000"/>
                    <a:lumOff val="35000"/>
                  </a:schemeClr>
                </a:solidFill>
                <a:latin typeface="游ゴシック" panose="020B0400000000000000" pitchFamily="50" charset="-128"/>
                <a:ea typeface="游ゴシック" panose="020B0400000000000000" pitchFamily="50" charset="-128"/>
              </a:rPr>
              <a:t>に            とき      も                        き</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・逃げる時に持つものを決めましょう</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000" b="1" dirty="0">
                <a:solidFill>
                  <a:schemeClr val="tx1">
                    <a:lumMod val="65000"/>
                    <a:lumOff val="35000"/>
                  </a:schemeClr>
                </a:solidFill>
                <a:latin typeface="游ゴシック" panose="020B0400000000000000" pitchFamily="50" charset="-128"/>
                <a:ea typeface="游ゴシック" panose="020B0400000000000000" pitchFamily="50" charset="-128"/>
              </a:rPr>
              <a:t>　 いえ　 のこ                      　 みず    のこ     じかん　  　  ぶん　　　おお</a:t>
            </a:r>
            <a:endParaRPr lang="en-US" altLang="ja-JP" sz="2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・家に残るなら、「水が残る時間」の分より多く</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000" b="1" dirty="0">
                <a:solidFill>
                  <a:schemeClr val="tx1">
                    <a:lumMod val="65000"/>
                    <a:lumOff val="35000"/>
                  </a:schemeClr>
                </a:solidFill>
                <a:latin typeface="游ゴシック" panose="020B0400000000000000" pitchFamily="50" charset="-128"/>
                <a:ea typeface="游ゴシック" panose="020B0400000000000000" pitchFamily="50" charset="-128"/>
              </a:rPr>
              <a:t>　 みず　   た      もの    ようい</a:t>
            </a:r>
            <a:endParaRPr lang="en-US" altLang="ja-JP" sz="2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水・食べ物を用意しましょう</a:t>
            </a:r>
            <a:endParaRPr lang="en-US" altLang="ja-JP" sz="3200" b="1" dirty="0">
              <a:latin typeface="游ゴシック" panose="020B0400000000000000" pitchFamily="50" charset="-128"/>
              <a:ea typeface="游ゴシック" panose="020B0400000000000000" pitchFamily="50" charset="-128"/>
            </a:endParaRPr>
          </a:p>
        </p:txBody>
      </p:sp>
      <p:sp>
        <p:nvSpPr>
          <p:cNvPr id="8" name="タイトル 1"/>
          <p:cNvSpPr txBox="1">
            <a:spLocks/>
          </p:cNvSpPr>
          <p:nvPr/>
        </p:nvSpPr>
        <p:spPr>
          <a:xfrm>
            <a:off x="7544942" y="1485466"/>
            <a:ext cx="1051206" cy="524592"/>
          </a:xfrm>
          <a:prstGeom prst="rect">
            <a:avLst/>
          </a:prstGeom>
          <a:solidFill>
            <a:schemeClr val="bg1"/>
          </a:solid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p:txBody>
      </p:sp>
      <p:sp>
        <p:nvSpPr>
          <p:cNvPr id="9" name="テキスト ボックス 8">
            <a:extLst>
              <a:ext uri="{FF2B5EF4-FFF2-40B4-BE49-F238E27FC236}">
                <a16:creationId xmlns:a16="http://schemas.microsoft.com/office/drawing/2014/main" id="{45CAEB8B-ABC1-45FD-9CB0-1C5AB2FFA3C6}"/>
              </a:ext>
            </a:extLst>
          </p:cNvPr>
          <p:cNvSpPr txBox="1"/>
          <p:nvPr/>
        </p:nvSpPr>
        <p:spPr>
          <a:xfrm>
            <a:off x="2779057" y="351424"/>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じゅんび</a:t>
            </a:r>
          </a:p>
        </p:txBody>
      </p:sp>
      <p:sp>
        <p:nvSpPr>
          <p:cNvPr id="10" name="テキスト ボックス 9">
            <a:extLst>
              <a:ext uri="{FF2B5EF4-FFF2-40B4-BE49-F238E27FC236}">
                <a16:creationId xmlns:a16="http://schemas.microsoft.com/office/drawing/2014/main" id="{8D2E420A-F6FB-49BD-AF86-CED7F6FC397B}"/>
              </a:ext>
            </a:extLst>
          </p:cNvPr>
          <p:cNvSpPr txBox="1"/>
          <p:nvPr/>
        </p:nvSpPr>
        <p:spPr>
          <a:xfrm>
            <a:off x="1335741" y="351423"/>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5" name="正方形/長方形 4">
            <a:extLst>
              <a:ext uri="{FF2B5EF4-FFF2-40B4-BE49-F238E27FC236}">
                <a16:creationId xmlns:a16="http://schemas.microsoft.com/office/drawing/2014/main" id="{B1C98A51-5E29-71A2-FC3F-3BE03C57AA1A}"/>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7" name="正方形/長方形 6">
            <a:extLst>
              <a:ext uri="{FF2B5EF4-FFF2-40B4-BE49-F238E27FC236}">
                <a16:creationId xmlns:a16="http://schemas.microsoft.com/office/drawing/2014/main" id="{3B59FB61-9010-BB29-5631-44E3D80BD629}"/>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DF74D229-A8C4-B640-6386-58A3238EF9F7}"/>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A-2,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5</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6</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D9D26766-EA67-1E34-75F6-45739348DC04}"/>
              </a:ext>
            </a:extLst>
          </p:cNvPr>
          <p:cNvSpPr txBox="1"/>
          <p:nvPr/>
        </p:nvSpPr>
        <p:spPr>
          <a:xfrm>
            <a:off x="1205037" y="2617277"/>
            <a:ext cx="1096917" cy="400110"/>
          </a:xfrm>
          <a:prstGeom prst="rect">
            <a:avLst/>
          </a:prstGeom>
          <a:noFill/>
        </p:spPr>
        <p:txBody>
          <a:bodyPr wrap="square" rtlCol="0">
            <a:spAutoFit/>
          </a:bodyPr>
          <a:lstStyle/>
          <a:p>
            <a:pPr algn="ctr"/>
            <a:r>
              <a:rPr lang="ja-JP" altLang="en-US" sz="2000" dirty="0">
                <a:latin typeface="+mn-ea"/>
              </a:rPr>
              <a:t>（Ｐ</a:t>
            </a:r>
            <a:r>
              <a:rPr lang="en-US" altLang="ja-JP" sz="2000" dirty="0">
                <a:latin typeface="+mn-ea"/>
              </a:rPr>
              <a:t>et</a:t>
            </a:r>
            <a:r>
              <a:rPr lang="ja-JP" altLang="en-US" sz="2000" dirty="0">
                <a:latin typeface="+mn-ea"/>
              </a:rPr>
              <a:t>）</a:t>
            </a:r>
            <a:endParaRPr kumimoji="1" lang="ja-JP" altLang="en-US" sz="2000" dirty="0">
              <a:latin typeface="+mn-ea"/>
            </a:endParaRPr>
          </a:p>
        </p:txBody>
      </p:sp>
    </p:spTree>
    <p:extLst>
      <p:ext uri="{BB962C8B-B14F-4D97-AF65-F5344CB8AC3E}">
        <p14:creationId xmlns:p14="http://schemas.microsoft.com/office/powerpoint/2010/main" val="25366994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67972"/>
          </a:xfrm>
          <a:solidFill>
            <a:schemeClr val="accent5">
              <a:lumMod val="60000"/>
              <a:lumOff val="40000"/>
            </a:schemeClr>
          </a:solidFill>
        </p:spPr>
        <p:txBody>
          <a:bodyPr lIns="108000" tIns="396000" rIns="108000" bIns="0" anchor="b" anchorCtr="0">
            <a:noAutofit/>
          </a:bodyPr>
          <a:lstStyle/>
          <a:p>
            <a:pPr algn="l">
              <a:lnSpc>
                <a:spcPct val="100000"/>
              </a:lnSpc>
            </a:pPr>
            <a:r>
              <a:rPr kumimoji="1" lang="ja-JP" altLang="en-US" sz="4000" b="1" dirty="0">
                <a:solidFill>
                  <a:srgbClr val="002060"/>
                </a:solidFill>
                <a:latin typeface="游ゴシック" panose="020B0400000000000000" pitchFamily="50" charset="-128"/>
                <a:ea typeface="游ゴシック" panose="020B0400000000000000" pitchFamily="50" charset="-128"/>
              </a:rPr>
              <a:t>　自分の家の危険を調べましょう</a:t>
            </a: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38</a:t>
            </a:fld>
            <a:endParaRPr lang="ja-JP" altLang="en-US" dirty="0"/>
          </a:p>
        </p:txBody>
      </p:sp>
      <p:sp>
        <p:nvSpPr>
          <p:cNvPr id="5" name="タイトル 1"/>
          <p:cNvSpPr txBox="1">
            <a:spLocks/>
          </p:cNvSpPr>
          <p:nvPr/>
        </p:nvSpPr>
        <p:spPr>
          <a:xfrm>
            <a:off x="587828" y="2965223"/>
            <a:ext cx="7968343" cy="361042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①  洪水が起きたときの危険</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②  逃げる準備</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4000" b="1" dirty="0">
                <a:solidFill>
                  <a:schemeClr val="accent6"/>
                </a:solidFill>
                <a:latin typeface="游ゴシック" panose="020B0400000000000000" pitchFamily="50" charset="-128"/>
                <a:ea typeface="游ゴシック" panose="020B0400000000000000" pitchFamily="50" charset="-128"/>
              </a:rPr>
              <a:t>　③  逃げるところ</a:t>
            </a:r>
            <a:endParaRPr lang="en-US" altLang="ja-JP" sz="4000" b="1" dirty="0">
              <a:solidFill>
                <a:schemeClr val="accent6"/>
              </a:solidFill>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0" y="1367971"/>
            <a:ext cx="9144000" cy="165100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　一緒に①②③を調べましょう！</a:t>
            </a:r>
            <a:endParaRPr lang="en-US" altLang="ja-JP" sz="4000" b="1" dirty="0">
              <a:latin typeface="游ゴシック" panose="020B0400000000000000" pitchFamily="50" charset="-128"/>
              <a:ea typeface="游ゴシック" panose="020B0400000000000000" pitchFamily="50" charset="-128"/>
            </a:endParaRPr>
          </a:p>
          <a:p>
            <a:pPr algn="l"/>
            <a:endParaRPr lang="en-US" altLang="ja-JP" sz="40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5FEA811E-E2F1-4632-AF7C-D0AD808CFBFA}"/>
              </a:ext>
            </a:extLst>
          </p:cNvPr>
          <p:cNvSpPr txBox="1"/>
          <p:nvPr/>
        </p:nvSpPr>
        <p:spPr>
          <a:xfrm>
            <a:off x="690282" y="449892"/>
            <a:ext cx="744070" cy="338554"/>
          </a:xfrm>
          <a:prstGeom prst="rect">
            <a:avLst/>
          </a:prstGeom>
          <a:noFill/>
        </p:spPr>
        <p:txBody>
          <a:bodyPr wrap="square" rtlCol="0">
            <a:spAutoFit/>
          </a:bodyPr>
          <a:lstStyle/>
          <a:p>
            <a:pPr algn="ctr"/>
            <a:r>
              <a:rPr lang="ja-JP" altLang="en-US" sz="1600" dirty="0">
                <a:solidFill>
                  <a:srgbClr val="002060"/>
                </a:solidFill>
                <a:latin typeface="+mn-ea"/>
              </a:rPr>
              <a:t>じぶん</a:t>
            </a:r>
            <a:endParaRPr kumimoji="1" lang="ja-JP" altLang="en-US" sz="1600" dirty="0">
              <a:solidFill>
                <a:srgbClr val="002060"/>
              </a:solidFill>
              <a:latin typeface="+mn-ea"/>
            </a:endParaRPr>
          </a:p>
        </p:txBody>
      </p:sp>
      <p:sp>
        <p:nvSpPr>
          <p:cNvPr id="7" name="テキスト ボックス 6">
            <a:extLst>
              <a:ext uri="{FF2B5EF4-FFF2-40B4-BE49-F238E27FC236}">
                <a16:creationId xmlns:a16="http://schemas.microsoft.com/office/drawing/2014/main" id="{6C79FFB4-118B-46BB-BDCE-F2192D978181}"/>
              </a:ext>
            </a:extLst>
          </p:cNvPr>
          <p:cNvSpPr txBox="1"/>
          <p:nvPr/>
        </p:nvSpPr>
        <p:spPr>
          <a:xfrm>
            <a:off x="3227294" y="458857"/>
            <a:ext cx="842681" cy="338554"/>
          </a:xfrm>
          <a:prstGeom prst="rect">
            <a:avLst/>
          </a:prstGeom>
          <a:noFill/>
        </p:spPr>
        <p:txBody>
          <a:bodyPr wrap="square" rtlCol="0">
            <a:spAutoFit/>
          </a:bodyPr>
          <a:lstStyle/>
          <a:p>
            <a:pPr algn="ctr"/>
            <a:r>
              <a:rPr lang="ja-JP" altLang="en-US" sz="1600" dirty="0">
                <a:solidFill>
                  <a:srgbClr val="002060"/>
                </a:solidFill>
                <a:latin typeface="+mn-ea"/>
              </a:rPr>
              <a:t>きけん</a:t>
            </a:r>
            <a:endParaRPr kumimoji="1" lang="ja-JP" altLang="en-US" sz="1600" dirty="0">
              <a:solidFill>
                <a:srgbClr val="002060"/>
              </a:solidFill>
              <a:latin typeface="+mn-ea"/>
            </a:endParaRPr>
          </a:p>
        </p:txBody>
      </p:sp>
      <p:sp>
        <p:nvSpPr>
          <p:cNvPr id="8" name="テキスト ボックス 7">
            <a:extLst>
              <a:ext uri="{FF2B5EF4-FFF2-40B4-BE49-F238E27FC236}">
                <a16:creationId xmlns:a16="http://schemas.microsoft.com/office/drawing/2014/main" id="{B6546F9D-ADA6-422A-BBCF-A7CC345D61E3}"/>
              </a:ext>
            </a:extLst>
          </p:cNvPr>
          <p:cNvSpPr txBox="1"/>
          <p:nvPr/>
        </p:nvSpPr>
        <p:spPr>
          <a:xfrm>
            <a:off x="4634752" y="449892"/>
            <a:ext cx="609601" cy="338554"/>
          </a:xfrm>
          <a:prstGeom prst="rect">
            <a:avLst/>
          </a:prstGeom>
          <a:noFill/>
        </p:spPr>
        <p:txBody>
          <a:bodyPr wrap="square" rtlCol="0">
            <a:spAutoFit/>
          </a:bodyPr>
          <a:lstStyle/>
          <a:p>
            <a:pPr algn="ctr"/>
            <a:r>
              <a:rPr lang="ja-JP" altLang="en-US" sz="1600" dirty="0">
                <a:solidFill>
                  <a:srgbClr val="002060"/>
                </a:solidFill>
                <a:latin typeface="+mn-ea"/>
              </a:rPr>
              <a:t>しら</a:t>
            </a:r>
            <a:endParaRPr kumimoji="1" lang="ja-JP" altLang="en-US" sz="1600" dirty="0">
              <a:solidFill>
                <a:srgbClr val="002060"/>
              </a:solidFill>
              <a:latin typeface="+mn-ea"/>
            </a:endParaRPr>
          </a:p>
        </p:txBody>
      </p:sp>
      <p:sp>
        <p:nvSpPr>
          <p:cNvPr id="9" name="テキスト ボックス 8">
            <a:extLst>
              <a:ext uri="{FF2B5EF4-FFF2-40B4-BE49-F238E27FC236}">
                <a16:creationId xmlns:a16="http://schemas.microsoft.com/office/drawing/2014/main" id="{281D4D7E-A9AC-4C7E-B436-396A18526A06}"/>
              </a:ext>
            </a:extLst>
          </p:cNvPr>
          <p:cNvSpPr txBox="1"/>
          <p:nvPr/>
        </p:nvSpPr>
        <p:spPr>
          <a:xfrm>
            <a:off x="2124634" y="454161"/>
            <a:ext cx="609601" cy="338554"/>
          </a:xfrm>
          <a:prstGeom prst="rect">
            <a:avLst/>
          </a:prstGeom>
          <a:noFill/>
        </p:spPr>
        <p:txBody>
          <a:bodyPr wrap="square" rtlCol="0">
            <a:spAutoFit/>
          </a:bodyPr>
          <a:lstStyle/>
          <a:p>
            <a:pPr algn="ctr"/>
            <a:r>
              <a:rPr lang="ja-JP" altLang="en-US" sz="1600" dirty="0">
                <a:solidFill>
                  <a:srgbClr val="002060"/>
                </a:solidFill>
                <a:latin typeface="+mn-ea"/>
              </a:rPr>
              <a:t>いえ</a:t>
            </a:r>
            <a:endParaRPr kumimoji="1" lang="ja-JP" altLang="en-US" sz="1600" dirty="0">
              <a:solidFill>
                <a:srgbClr val="002060"/>
              </a:solidFill>
              <a:latin typeface="+mn-ea"/>
            </a:endParaRPr>
          </a:p>
        </p:txBody>
      </p:sp>
      <p:sp>
        <p:nvSpPr>
          <p:cNvPr id="10" name="テキスト ボックス 9">
            <a:extLst>
              <a:ext uri="{FF2B5EF4-FFF2-40B4-BE49-F238E27FC236}">
                <a16:creationId xmlns:a16="http://schemas.microsoft.com/office/drawing/2014/main" id="{47E0172D-3CCF-4195-8EAA-CF1FBB0D29A0}"/>
              </a:ext>
            </a:extLst>
          </p:cNvPr>
          <p:cNvSpPr txBox="1"/>
          <p:nvPr/>
        </p:nvSpPr>
        <p:spPr>
          <a:xfrm>
            <a:off x="690282" y="1611153"/>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いっしょ</a:t>
            </a:r>
          </a:p>
        </p:txBody>
      </p:sp>
      <p:sp>
        <p:nvSpPr>
          <p:cNvPr id="12" name="テキスト ボックス 11">
            <a:extLst>
              <a:ext uri="{FF2B5EF4-FFF2-40B4-BE49-F238E27FC236}">
                <a16:creationId xmlns:a16="http://schemas.microsoft.com/office/drawing/2014/main" id="{5625ECA1-2BAD-4176-863D-A44E9DE46608}"/>
              </a:ext>
            </a:extLst>
          </p:cNvPr>
          <p:cNvSpPr txBox="1"/>
          <p:nvPr/>
        </p:nvSpPr>
        <p:spPr>
          <a:xfrm>
            <a:off x="3496234" y="3749571"/>
            <a:ext cx="1075765" cy="323165"/>
          </a:xfrm>
          <a:prstGeom prst="rect">
            <a:avLst/>
          </a:prstGeom>
          <a:noFill/>
        </p:spPr>
        <p:txBody>
          <a:bodyPr wrap="square" rtlCol="0">
            <a:spAutoFit/>
          </a:bodyPr>
          <a:lstStyle/>
          <a:p>
            <a:pPr algn="ctr"/>
            <a:r>
              <a:rPr kumimoji="1" lang="ja-JP" altLang="en-US" sz="1500" dirty="0">
                <a:solidFill>
                  <a:srgbClr val="595959"/>
                </a:solidFill>
                <a:latin typeface="+mn-ea"/>
              </a:rPr>
              <a:t>じゅんび</a:t>
            </a:r>
          </a:p>
        </p:txBody>
      </p:sp>
      <p:sp>
        <p:nvSpPr>
          <p:cNvPr id="13" name="テキスト ボックス 12">
            <a:extLst>
              <a:ext uri="{FF2B5EF4-FFF2-40B4-BE49-F238E27FC236}">
                <a16:creationId xmlns:a16="http://schemas.microsoft.com/office/drawing/2014/main" id="{EA8A7580-B26B-4B0E-8F08-4D827EADF6C6}"/>
              </a:ext>
            </a:extLst>
          </p:cNvPr>
          <p:cNvSpPr txBox="1"/>
          <p:nvPr/>
        </p:nvSpPr>
        <p:spPr>
          <a:xfrm>
            <a:off x="2043953" y="3749571"/>
            <a:ext cx="448235"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4" name="テキスト ボックス 13">
            <a:extLst>
              <a:ext uri="{FF2B5EF4-FFF2-40B4-BE49-F238E27FC236}">
                <a16:creationId xmlns:a16="http://schemas.microsoft.com/office/drawing/2014/main" id="{663A11F6-8858-4305-A12F-D9BF3766EB4D}"/>
              </a:ext>
            </a:extLst>
          </p:cNvPr>
          <p:cNvSpPr txBox="1"/>
          <p:nvPr/>
        </p:nvSpPr>
        <p:spPr>
          <a:xfrm>
            <a:off x="2043952" y="4883338"/>
            <a:ext cx="448235" cy="323165"/>
          </a:xfrm>
          <a:prstGeom prst="rect">
            <a:avLst/>
          </a:prstGeom>
          <a:noFill/>
        </p:spPr>
        <p:txBody>
          <a:bodyPr wrap="square" rtlCol="0">
            <a:spAutoFit/>
          </a:bodyPr>
          <a:lstStyle/>
          <a:p>
            <a:pPr algn="ctr"/>
            <a:r>
              <a:rPr kumimoji="1" lang="ja-JP" altLang="en-US" sz="1500" dirty="0">
                <a:latin typeface="+mn-ea"/>
              </a:rPr>
              <a:t>に</a:t>
            </a:r>
          </a:p>
        </p:txBody>
      </p:sp>
      <p:sp>
        <p:nvSpPr>
          <p:cNvPr id="15" name="テキスト ボックス 14">
            <a:extLst>
              <a:ext uri="{FF2B5EF4-FFF2-40B4-BE49-F238E27FC236}">
                <a16:creationId xmlns:a16="http://schemas.microsoft.com/office/drawing/2014/main" id="{8BEDE355-EAEB-4914-9EB3-6B74062C0F44}"/>
              </a:ext>
            </a:extLst>
          </p:cNvPr>
          <p:cNvSpPr txBox="1"/>
          <p:nvPr/>
        </p:nvSpPr>
        <p:spPr>
          <a:xfrm>
            <a:off x="6601899" y="2695806"/>
            <a:ext cx="889062" cy="323165"/>
          </a:xfrm>
          <a:prstGeom prst="rect">
            <a:avLst/>
          </a:prstGeom>
          <a:noFill/>
        </p:spPr>
        <p:txBody>
          <a:bodyPr wrap="square" rtlCol="0">
            <a:spAutoFit/>
          </a:bodyPr>
          <a:lstStyle/>
          <a:p>
            <a:pPr algn="ctr"/>
            <a:r>
              <a:rPr lang="ja-JP" altLang="en-US" sz="1500" dirty="0">
                <a:solidFill>
                  <a:srgbClr val="595959"/>
                </a:solidFill>
                <a:latin typeface="+mn-ea"/>
              </a:rPr>
              <a:t>きけん</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028F6FEC-3A4F-4DA3-82A3-26645FC5D931}"/>
              </a:ext>
            </a:extLst>
          </p:cNvPr>
          <p:cNvSpPr txBox="1"/>
          <p:nvPr/>
        </p:nvSpPr>
        <p:spPr>
          <a:xfrm>
            <a:off x="690282" y="1611153"/>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いっしょ</a:t>
            </a:r>
          </a:p>
        </p:txBody>
      </p:sp>
      <p:sp>
        <p:nvSpPr>
          <p:cNvPr id="19" name="テキスト ボックス 18">
            <a:extLst>
              <a:ext uri="{FF2B5EF4-FFF2-40B4-BE49-F238E27FC236}">
                <a16:creationId xmlns:a16="http://schemas.microsoft.com/office/drawing/2014/main" id="{FAAB84E9-6507-465B-B981-278EB13FD2B5}"/>
              </a:ext>
            </a:extLst>
          </p:cNvPr>
          <p:cNvSpPr txBox="1"/>
          <p:nvPr/>
        </p:nvSpPr>
        <p:spPr>
          <a:xfrm>
            <a:off x="2037228" y="2695806"/>
            <a:ext cx="909917" cy="323165"/>
          </a:xfrm>
          <a:prstGeom prst="rect">
            <a:avLst/>
          </a:prstGeom>
          <a:noFill/>
        </p:spPr>
        <p:txBody>
          <a:bodyPr wrap="square" rtlCol="0">
            <a:spAutoFit/>
          </a:bodyPr>
          <a:lstStyle/>
          <a:p>
            <a:pPr algn="dist"/>
            <a:r>
              <a:rPr kumimoji="1" lang="ja-JP" altLang="en-US" sz="1500" dirty="0">
                <a:solidFill>
                  <a:srgbClr val="595959"/>
                </a:solidFill>
                <a:latin typeface="+mn-ea"/>
              </a:rPr>
              <a:t>こうずい</a:t>
            </a:r>
          </a:p>
        </p:txBody>
      </p:sp>
      <p:sp>
        <p:nvSpPr>
          <p:cNvPr id="21" name="テキスト ボックス 20">
            <a:extLst>
              <a:ext uri="{FF2B5EF4-FFF2-40B4-BE49-F238E27FC236}">
                <a16:creationId xmlns:a16="http://schemas.microsoft.com/office/drawing/2014/main" id="{5387B490-6477-42B6-92CB-5F6B7C528502}"/>
              </a:ext>
            </a:extLst>
          </p:cNvPr>
          <p:cNvSpPr txBox="1"/>
          <p:nvPr/>
        </p:nvSpPr>
        <p:spPr>
          <a:xfrm>
            <a:off x="3236898" y="2695806"/>
            <a:ext cx="1075765" cy="323165"/>
          </a:xfrm>
          <a:prstGeom prst="rect">
            <a:avLst/>
          </a:prstGeom>
          <a:noFill/>
        </p:spPr>
        <p:txBody>
          <a:bodyPr wrap="square" rtlCol="0">
            <a:spAutoFit/>
          </a:bodyPr>
          <a:lstStyle/>
          <a:p>
            <a:pPr algn="ctr"/>
            <a:r>
              <a:rPr lang="ja-JP" altLang="en-US" sz="1500" dirty="0">
                <a:solidFill>
                  <a:srgbClr val="595959"/>
                </a:solidFill>
                <a:latin typeface="+mn-ea"/>
              </a:rPr>
              <a:t>お</a:t>
            </a:r>
            <a:endParaRPr kumimoji="1" lang="ja-JP" altLang="en-US" sz="1500" dirty="0">
              <a:solidFill>
                <a:srgbClr val="595959"/>
              </a:solidFill>
              <a:latin typeface="+mn-ea"/>
            </a:endParaRPr>
          </a:p>
        </p:txBody>
      </p:sp>
      <p:sp>
        <p:nvSpPr>
          <p:cNvPr id="22" name="テキスト ボックス 21">
            <a:extLst>
              <a:ext uri="{FF2B5EF4-FFF2-40B4-BE49-F238E27FC236}">
                <a16:creationId xmlns:a16="http://schemas.microsoft.com/office/drawing/2014/main" id="{5D3FFBAC-961C-4CEA-B2AC-FBB8A0C9B9E9}"/>
              </a:ext>
            </a:extLst>
          </p:cNvPr>
          <p:cNvSpPr txBox="1"/>
          <p:nvPr/>
        </p:nvSpPr>
        <p:spPr>
          <a:xfrm>
            <a:off x="3863787" y="1611152"/>
            <a:ext cx="1075765" cy="323165"/>
          </a:xfrm>
          <a:prstGeom prst="rect">
            <a:avLst/>
          </a:prstGeom>
          <a:noFill/>
        </p:spPr>
        <p:txBody>
          <a:bodyPr wrap="square" rtlCol="0">
            <a:spAutoFit/>
          </a:bodyPr>
          <a:lstStyle/>
          <a:p>
            <a:pPr algn="ctr"/>
            <a:r>
              <a:rPr lang="ja-JP" altLang="en-US" sz="1500" dirty="0">
                <a:solidFill>
                  <a:srgbClr val="595959"/>
                </a:solidFill>
                <a:latin typeface="+mn-ea"/>
              </a:rPr>
              <a:t>しら</a:t>
            </a:r>
            <a:endParaRPr lang="en-US" altLang="ja-JP" sz="1500" dirty="0">
              <a:solidFill>
                <a:srgbClr val="595959"/>
              </a:solidFill>
              <a:latin typeface="+mn-ea"/>
            </a:endParaRPr>
          </a:p>
        </p:txBody>
      </p:sp>
      <p:sp>
        <p:nvSpPr>
          <p:cNvPr id="3" name="正方形/長方形 2">
            <a:extLst>
              <a:ext uri="{FF2B5EF4-FFF2-40B4-BE49-F238E27FC236}">
                <a16:creationId xmlns:a16="http://schemas.microsoft.com/office/drawing/2014/main" id="{9C03057A-E5A5-D439-30E1-F7D434E12CB2}"/>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6" name="正方形/長方形 15">
            <a:extLst>
              <a:ext uri="{FF2B5EF4-FFF2-40B4-BE49-F238E27FC236}">
                <a16:creationId xmlns:a16="http://schemas.microsoft.com/office/drawing/2014/main" id="{40BA5A2E-F381-E5E3-CE38-B1F7A0B07015}"/>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7" name="四角形: 角を丸くする 16">
            <a:extLst>
              <a:ext uri="{FF2B5EF4-FFF2-40B4-BE49-F238E27FC236}">
                <a16:creationId xmlns:a16="http://schemas.microsoft.com/office/drawing/2014/main" id="{BD7E3141-88A7-52FB-A6E7-CD32E2B5D8D2}"/>
              </a:ext>
            </a:extLst>
          </p:cNvPr>
          <p:cNvSpPr/>
          <p:nvPr/>
        </p:nvSpPr>
        <p:spPr>
          <a:xfrm>
            <a:off x="878693" y="4915722"/>
            <a:ext cx="6993098" cy="9849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C2ED736E-244A-F4C0-8133-D16F0264239C}"/>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5577120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198179"/>
          </a:xfrm>
          <a:solidFill>
            <a:srgbClr val="22A638"/>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③ 逃げるところ</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39</a:t>
            </a:fld>
            <a:endParaRPr lang="ja-JP" altLang="en-US" dirty="0"/>
          </a:p>
        </p:txBody>
      </p:sp>
      <p:sp>
        <p:nvSpPr>
          <p:cNvPr id="7" name="タイトル 1"/>
          <p:cNvSpPr txBox="1">
            <a:spLocks/>
          </p:cNvSpPr>
          <p:nvPr/>
        </p:nvSpPr>
        <p:spPr>
          <a:xfrm>
            <a:off x="0" y="4093032"/>
            <a:ext cx="9144000" cy="276496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避難所（＝安全な逃げる場所）に</a:t>
            </a:r>
            <a:r>
              <a:rPr lang="ja-JP" altLang="en-US" sz="3200" b="1" dirty="0">
                <a:solidFill>
                  <a:srgbClr val="595959"/>
                </a:solidFill>
                <a:latin typeface="游ゴシック" panose="020B0400000000000000" pitchFamily="50" charset="-128"/>
                <a:ea typeface="游ゴシック" panose="020B0400000000000000" pitchFamily="50" charset="-128"/>
              </a:rPr>
              <a:t>行く</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と、</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必要なものをもらうことができます。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逃げる場所は、いくつか考えましょう。</a:t>
            </a:r>
            <a:endParaRPr lang="en-US" altLang="ja-JP" sz="32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1410531" y="1245476"/>
            <a:ext cx="6322938" cy="3050444"/>
          </a:xfrm>
          <a:prstGeom prst="rect">
            <a:avLst/>
          </a:prstGeom>
        </p:spPr>
      </p:pic>
      <p:pic>
        <p:nvPicPr>
          <p:cNvPr id="6" name="図 5"/>
          <p:cNvPicPr>
            <a:picLocks noChangeAspect="1"/>
          </p:cNvPicPr>
          <p:nvPr/>
        </p:nvPicPr>
        <p:blipFill>
          <a:blip r:embed="rId4"/>
          <a:stretch>
            <a:fillRect/>
          </a:stretch>
        </p:blipFill>
        <p:spPr>
          <a:xfrm>
            <a:off x="180549" y="4418052"/>
            <a:ext cx="662645" cy="662645"/>
          </a:xfrm>
          <a:prstGeom prst="rect">
            <a:avLst/>
          </a:prstGeom>
        </p:spPr>
      </p:pic>
      <p:sp>
        <p:nvSpPr>
          <p:cNvPr id="8" name="テキスト ボックス 7">
            <a:extLst>
              <a:ext uri="{FF2B5EF4-FFF2-40B4-BE49-F238E27FC236}">
                <a16:creationId xmlns:a16="http://schemas.microsoft.com/office/drawing/2014/main" id="{0D6F7AC2-E222-463F-9CAE-02A98A3A9015}"/>
              </a:ext>
            </a:extLst>
          </p:cNvPr>
          <p:cNvSpPr txBox="1"/>
          <p:nvPr/>
        </p:nvSpPr>
        <p:spPr>
          <a:xfrm>
            <a:off x="1078372" y="4263855"/>
            <a:ext cx="1175353" cy="323165"/>
          </a:xfrm>
          <a:prstGeom prst="rect">
            <a:avLst/>
          </a:prstGeom>
          <a:noFill/>
        </p:spPr>
        <p:txBody>
          <a:bodyPr wrap="square" rtlCol="0">
            <a:spAutoFit/>
          </a:bodyPr>
          <a:lstStyle/>
          <a:p>
            <a:pPr algn="dist"/>
            <a:r>
              <a:rPr kumimoji="1" lang="ja-JP" altLang="en-US" sz="1500" dirty="0">
                <a:solidFill>
                  <a:srgbClr val="595959"/>
                </a:solidFill>
                <a:latin typeface="+mn-ea"/>
              </a:rPr>
              <a:t>ひなんじょ</a:t>
            </a:r>
          </a:p>
        </p:txBody>
      </p:sp>
      <p:sp>
        <p:nvSpPr>
          <p:cNvPr id="9" name="テキスト ボックス 8">
            <a:extLst>
              <a:ext uri="{FF2B5EF4-FFF2-40B4-BE49-F238E27FC236}">
                <a16:creationId xmlns:a16="http://schemas.microsoft.com/office/drawing/2014/main" id="{6A98D8B0-098F-4144-800A-672A378DD9CB}"/>
              </a:ext>
            </a:extLst>
          </p:cNvPr>
          <p:cNvSpPr txBox="1"/>
          <p:nvPr/>
        </p:nvSpPr>
        <p:spPr>
          <a:xfrm>
            <a:off x="2943498" y="4263855"/>
            <a:ext cx="1074608" cy="323165"/>
          </a:xfrm>
          <a:prstGeom prst="rect">
            <a:avLst/>
          </a:prstGeom>
          <a:noFill/>
        </p:spPr>
        <p:txBody>
          <a:bodyPr wrap="square" rtlCol="0">
            <a:spAutoFit/>
          </a:bodyPr>
          <a:lstStyle/>
          <a:p>
            <a:pPr algn="ctr"/>
            <a:r>
              <a:rPr kumimoji="1" lang="ja-JP" altLang="en-US" sz="1500" dirty="0">
                <a:solidFill>
                  <a:srgbClr val="595959"/>
                </a:solidFill>
                <a:latin typeface="+mn-ea"/>
              </a:rPr>
              <a:t>あんぜん</a:t>
            </a:r>
          </a:p>
        </p:txBody>
      </p:sp>
      <p:sp>
        <p:nvSpPr>
          <p:cNvPr id="10" name="テキスト ボックス 9">
            <a:extLst>
              <a:ext uri="{FF2B5EF4-FFF2-40B4-BE49-F238E27FC236}">
                <a16:creationId xmlns:a16="http://schemas.microsoft.com/office/drawing/2014/main" id="{E4AAC8C7-FEC8-4432-BFDD-C5C48EA3C4A0}"/>
              </a:ext>
            </a:extLst>
          </p:cNvPr>
          <p:cNvSpPr txBox="1"/>
          <p:nvPr/>
        </p:nvSpPr>
        <p:spPr>
          <a:xfrm>
            <a:off x="4303058" y="4263855"/>
            <a:ext cx="413317"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1" name="テキスト ボックス 10">
            <a:extLst>
              <a:ext uri="{FF2B5EF4-FFF2-40B4-BE49-F238E27FC236}">
                <a16:creationId xmlns:a16="http://schemas.microsoft.com/office/drawing/2014/main" id="{2EA976DD-37F8-4EA7-B7AD-07CAD25F1647}"/>
              </a:ext>
            </a:extLst>
          </p:cNvPr>
          <p:cNvSpPr txBox="1"/>
          <p:nvPr/>
        </p:nvSpPr>
        <p:spPr>
          <a:xfrm>
            <a:off x="5428637" y="4263855"/>
            <a:ext cx="1074608" cy="323165"/>
          </a:xfrm>
          <a:prstGeom prst="rect">
            <a:avLst/>
          </a:prstGeom>
          <a:noFill/>
        </p:spPr>
        <p:txBody>
          <a:bodyPr wrap="square" rtlCol="0">
            <a:spAutoFit/>
          </a:bodyPr>
          <a:lstStyle/>
          <a:p>
            <a:pPr algn="ctr"/>
            <a:r>
              <a:rPr kumimoji="1" lang="ja-JP" altLang="en-US" sz="1500" dirty="0">
                <a:solidFill>
                  <a:srgbClr val="595959"/>
                </a:solidFill>
                <a:latin typeface="+mn-ea"/>
              </a:rPr>
              <a:t>ばしょ</a:t>
            </a:r>
          </a:p>
        </p:txBody>
      </p:sp>
      <p:sp>
        <p:nvSpPr>
          <p:cNvPr id="12" name="テキスト ボックス 11">
            <a:extLst>
              <a:ext uri="{FF2B5EF4-FFF2-40B4-BE49-F238E27FC236}">
                <a16:creationId xmlns:a16="http://schemas.microsoft.com/office/drawing/2014/main" id="{A863A932-A82C-41A5-B8FB-D648FB71B506}"/>
              </a:ext>
            </a:extLst>
          </p:cNvPr>
          <p:cNvSpPr txBox="1"/>
          <p:nvPr/>
        </p:nvSpPr>
        <p:spPr>
          <a:xfrm>
            <a:off x="916538" y="5897646"/>
            <a:ext cx="413317"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3" name="テキスト ボックス 12">
            <a:extLst>
              <a:ext uri="{FF2B5EF4-FFF2-40B4-BE49-F238E27FC236}">
                <a16:creationId xmlns:a16="http://schemas.microsoft.com/office/drawing/2014/main" id="{A34BAB0C-81AD-4D4A-8994-FAE2F774CA4E}"/>
              </a:ext>
            </a:extLst>
          </p:cNvPr>
          <p:cNvSpPr txBox="1"/>
          <p:nvPr/>
        </p:nvSpPr>
        <p:spPr>
          <a:xfrm>
            <a:off x="2013084" y="5897645"/>
            <a:ext cx="1074608" cy="323165"/>
          </a:xfrm>
          <a:prstGeom prst="rect">
            <a:avLst/>
          </a:prstGeom>
          <a:noFill/>
        </p:spPr>
        <p:txBody>
          <a:bodyPr wrap="square" rtlCol="0">
            <a:spAutoFit/>
          </a:bodyPr>
          <a:lstStyle/>
          <a:p>
            <a:pPr algn="ctr"/>
            <a:r>
              <a:rPr kumimoji="1" lang="ja-JP" altLang="en-US" sz="1500" dirty="0">
                <a:solidFill>
                  <a:srgbClr val="595959"/>
                </a:solidFill>
                <a:latin typeface="+mn-ea"/>
              </a:rPr>
              <a:t>ばしょ</a:t>
            </a:r>
          </a:p>
        </p:txBody>
      </p:sp>
      <p:sp>
        <p:nvSpPr>
          <p:cNvPr id="14" name="テキスト ボックス 13">
            <a:extLst>
              <a:ext uri="{FF2B5EF4-FFF2-40B4-BE49-F238E27FC236}">
                <a16:creationId xmlns:a16="http://schemas.microsoft.com/office/drawing/2014/main" id="{E6FA472C-6C14-4D1D-B516-7478B993FFA5}"/>
              </a:ext>
            </a:extLst>
          </p:cNvPr>
          <p:cNvSpPr txBox="1"/>
          <p:nvPr/>
        </p:nvSpPr>
        <p:spPr>
          <a:xfrm>
            <a:off x="1251084" y="5071232"/>
            <a:ext cx="1002641" cy="323165"/>
          </a:xfrm>
          <a:prstGeom prst="rect">
            <a:avLst/>
          </a:prstGeom>
          <a:noFill/>
        </p:spPr>
        <p:txBody>
          <a:bodyPr wrap="square" rtlCol="0">
            <a:spAutoFit/>
          </a:bodyPr>
          <a:lstStyle/>
          <a:p>
            <a:pPr algn="ctr"/>
            <a:r>
              <a:rPr kumimoji="1" lang="ja-JP" altLang="en-US" sz="1500" dirty="0">
                <a:solidFill>
                  <a:srgbClr val="595959"/>
                </a:solidFill>
                <a:latin typeface="+mn-ea"/>
              </a:rPr>
              <a:t>ひつよう</a:t>
            </a:r>
          </a:p>
        </p:txBody>
      </p:sp>
      <p:sp>
        <p:nvSpPr>
          <p:cNvPr id="15" name="テキスト ボックス 14">
            <a:extLst>
              <a:ext uri="{FF2B5EF4-FFF2-40B4-BE49-F238E27FC236}">
                <a16:creationId xmlns:a16="http://schemas.microsoft.com/office/drawing/2014/main" id="{99C695F8-631B-4D15-A114-844A22F890B4}"/>
              </a:ext>
            </a:extLst>
          </p:cNvPr>
          <p:cNvSpPr txBox="1"/>
          <p:nvPr/>
        </p:nvSpPr>
        <p:spPr>
          <a:xfrm>
            <a:off x="5195554" y="5897644"/>
            <a:ext cx="815932" cy="323165"/>
          </a:xfrm>
          <a:prstGeom prst="rect">
            <a:avLst/>
          </a:prstGeom>
          <a:noFill/>
        </p:spPr>
        <p:txBody>
          <a:bodyPr wrap="square" rtlCol="0">
            <a:spAutoFit/>
          </a:bodyPr>
          <a:lstStyle/>
          <a:p>
            <a:pPr algn="ctr"/>
            <a:r>
              <a:rPr kumimoji="1" lang="ja-JP" altLang="en-US" sz="1500" dirty="0">
                <a:solidFill>
                  <a:srgbClr val="595959"/>
                </a:solidFill>
                <a:latin typeface="+mn-ea"/>
              </a:rPr>
              <a:t>かんが</a:t>
            </a:r>
          </a:p>
        </p:txBody>
      </p:sp>
      <p:sp>
        <p:nvSpPr>
          <p:cNvPr id="16" name="テキスト ボックス 15">
            <a:extLst>
              <a:ext uri="{FF2B5EF4-FFF2-40B4-BE49-F238E27FC236}">
                <a16:creationId xmlns:a16="http://schemas.microsoft.com/office/drawing/2014/main" id="{207ABE25-FD0D-4C03-8984-B689CD099BD5}"/>
              </a:ext>
            </a:extLst>
          </p:cNvPr>
          <p:cNvSpPr txBox="1"/>
          <p:nvPr/>
        </p:nvSpPr>
        <p:spPr>
          <a:xfrm>
            <a:off x="7160861" y="4239175"/>
            <a:ext cx="413317" cy="323165"/>
          </a:xfrm>
          <a:prstGeom prst="rect">
            <a:avLst/>
          </a:prstGeom>
          <a:noFill/>
        </p:spPr>
        <p:txBody>
          <a:bodyPr wrap="square" rtlCol="0">
            <a:spAutoFit/>
          </a:bodyPr>
          <a:lstStyle/>
          <a:p>
            <a:pPr algn="ct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71BC2ABE-271D-4356-8C19-D5D015D85C0B}"/>
              </a:ext>
            </a:extLst>
          </p:cNvPr>
          <p:cNvSpPr txBox="1"/>
          <p:nvPr/>
        </p:nvSpPr>
        <p:spPr>
          <a:xfrm>
            <a:off x="1335741" y="332675"/>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18" name="テキスト ボックス 17">
            <a:extLst>
              <a:ext uri="{FF2B5EF4-FFF2-40B4-BE49-F238E27FC236}">
                <a16:creationId xmlns:a16="http://schemas.microsoft.com/office/drawing/2014/main" id="{C07957E4-4023-4108-BDDF-898D948FE838}"/>
              </a:ext>
            </a:extLst>
          </p:cNvPr>
          <p:cNvSpPr txBox="1"/>
          <p:nvPr/>
        </p:nvSpPr>
        <p:spPr>
          <a:xfrm>
            <a:off x="7115141" y="4263855"/>
            <a:ext cx="413317" cy="323165"/>
          </a:xfrm>
          <a:prstGeom prst="rect">
            <a:avLst/>
          </a:prstGeom>
          <a:noFill/>
        </p:spPr>
        <p:txBody>
          <a:bodyPr wrap="square" rtlCol="0">
            <a:spAutoFit/>
          </a:bodyPr>
          <a:lstStyle/>
          <a:p>
            <a:pPr algn="ctr"/>
            <a:r>
              <a:rPr lang="ja-JP" altLang="en-US" sz="1500" dirty="0">
                <a:solidFill>
                  <a:srgbClr val="595959"/>
                </a:solidFill>
                <a:latin typeface="+mn-ea"/>
              </a:rPr>
              <a:t>い</a:t>
            </a:r>
            <a:endParaRPr kumimoji="1" lang="ja-JP" altLang="en-US" sz="1500" dirty="0">
              <a:solidFill>
                <a:srgbClr val="595959"/>
              </a:solidFill>
              <a:latin typeface="+mn-ea"/>
            </a:endParaRPr>
          </a:p>
        </p:txBody>
      </p:sp>
      <p:sp>
        <p:nvSpPr>
          <p:cNvPr id="5" name="正方形/長方形 4">
            <a:extLst>
              <a:ext uri="{FF2B5EF4-FFF2-40B4-BE49-F238E27FC236}">
                <a16:creationId xmlns:a16="http://schemas.microsoft.com/office/drawing/2014/main" id="{089A2295-841E-A078-7012-C2A47FFC5D9E}"/>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9" name="正方形/長方形 18">
            <a:extLst>
              <a:ext uri="{FF2B5EF4-FFF2-40B4-BE49-F238E27FC236}">
                <a16:creationId xmlns:a16="http://schemas.microsoft.com/office/drawing/2014/main" id="{C12F8024-6DD3-1E14-D6AA-1F40713497E7}"/>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4" name="テキスト ボックス 23">
            <a:extLst>
              <a:ext uri="{FF2B5EF4-FFF2-40B4-BE49-F238E27FC236}">
                <a16:creationId xmlns:a16="http://schemas.microsoft.com/office/drawing/2014/main" id="{6DF1B47C-11F4-1B35-AC8C-283DFE5387C3}"/>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4077099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81619"/>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資料の確認②</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73309"/>
            <a:ext cx="2057400" cy="365125"/>
          </a:xfrm>
        </p:spPr>
        <p:txBody>
          <a:bodyPr/>
          <a:lstStyle/>
          <a:p>
            <a:fld id="{CECB8414-8A24-438C-A4D2-8AA3D970D36A}" type="slidenum">
              <a:rPr lang="ja-JP" altLang="en-US" smtClean="0"/>
              <a:pPr/>
              <a:t>4</a:t>
            </a:fld>
            <a:endParaRPr lang="ja-JP" altLang="en-US" dirty="0"/>
          </a:p>
        </p:txBody>
      </p:sp>
      <p:sp>
        <p:nvSpPr>
          <p:cNvPr id="6" name="タイトル 1"/>
          <p:cNvSpPr txBox="1">
            <a:spLocks/>
          </p:cNvSpPr>
          <p:nvPr/>
        </p:nvSpPr>
        <p:spPr>
          <a:xfrm>
            <a:off x="564989" y="1519798"/>
            <a:ext cx="4384714" cy="7436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2)</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3200" b="1" spc="-150" dirty="0">
                <a:solidFill>
                  <a:schemeClr val="tx1">
                    <a:lumMod val="65000"/>
                    <a:lumOff val="35000"/>
                  </a:schemeClr>
                </a:solidFill>
                <a:latin typeface="游ゴシック" panose="020B0400000000000000" pitchFamily="50" charset="-128"/>
                <a:ea typeface="游ゴシック" panose="020B0400000000000000" pitchFamily="50" charset="-128"/>
              </a:rPr>
              <a:t>チェックシート</a:t>
            </a:r>
            <a:endParaRPr lang="en-US" altLang="ja-JP" sz="3200" b="1" spc="-15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4860252" y="1519798"/>
            <a:ext cx="4125652" cy="52601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spc="-300" dirty="0">
                <a:solidFill>
                  <a:schemeClr val="tx1">
                    <a:lumMod val="65000"/>
                    <a:lumOff val="35000"/>
                  </a:schemeClr>
                </a:solidFill>
                <a:latin typeface="游ゴシック" panose="020B0400000000000000" pitchFamily="50" charset="-128"/>
                <a:ea typeface="游ゴシック" panose="020B0400000000000000" pitchFamily="50" charset="-128"/>
              </a:rPr>
              <a:t>3)</a:t>
            </a:r>
            <a:r>
              <a:rPr lang="ja-JP" altLang="en-US" sz="3200" b="1" spc="-300"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　</a:t>
            </a:r>
            <a:endParaRPr lang="en-US" altLang="ja-JP" sz="3200" b="1" spc="-3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4BA2CC0E-257A-407C-999F-BE115E00370E}"/>
              </a:ext>
            </a:extLst>
          </p:cNvPr>
          <p:cNvSpPr txBox="1"/>
          <p:nvPr/>
        </p:nvSpPr>
        <p:spPr>
          <a:xfrm>
            <a:off x="630826" y="401273"/>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しりょう</a:t>
            </a:r>
          </a:p>
        </p:txBody>
      </p:sp>
      <p:sp>
        <p:nvSpPr>
          <p:cNvPr id="11" name="テキスト ボックス 10">
            <a:extLst>
              <a:ext uri="{FF2B5EF4-FFF2-40B4-BE49-F238E27FC236}">
                <a16:creationId xmlns:a16="http://schemas.microsoft.com/office/drawing/2014/main" id="{84C7515A-F971-4F0D-A1BD-D69695FE9ACC}"/>
              </a:ext>
            </a:extLst>
          </p:cNvPr>
          <p:cNvSpPr txBox="1"/>
          <p:nvPr/>
        </p:nvSpPr>
        <p:spPr>
          <a:xfrm>
            <a:off x="2166594" y="401273"/>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かくにん</a:t>
            </a:r>
          </a:p>
        </p:txBody>
      </p:sp>
      <p:sp>
        <p:nvSpPr>
          <p:cNvPr id="20" name="テキスト ボックス 19">
            <a:extLst>
              <a:ext uri="{FF2B5EF4-FFF2-40B4-BE49-F238E27FC236}">
                <a16:creationId xmlns:a16="http://schemas.microsoft.com/office/drawing/2014/main" id="{AC9B603C-A656-CF6E-771A-7CC5C99D38C3}"/>
              </a:ext>
            </a:extLst>
          </p:cNvPr>
          <p:cNvSpPr txBox="1"/>
          <p:nvPr/>
        </p:nvSpPr>
        <p:spPr>
          <a:xfrm>
            <a:off x="5495005" y="1251328"/>
            <a:ext cx="445593" cy="338554"/>
          </a:xfrm>
          <a:prstGeom prst="rect">
            <a:avLst/>
          </a:prstGeom>
          <a:noFill/>
        </p:spPr>
        <p:txBody>
          <a:bodyPr wrap="square" rtlCol="0">
            <a:spAutoFit/>
          </a:bodyPr>
          <a:lstStyle/>
          <a:p>
            <a:r>
              <a:rPr lang="en-US" altLang="ja-JP" sz="1600" dirty="0">
                <a:latin typeface="+mn-ea"/>
              </a:rPr>
              <a:t>My</a:t>
            </a:r>
            <a:endParaRPr kumimoji="1" lang="ja-JP" altLang="en-US" sz="1600" dirty="0">
              <a:latin typeface="+mn-ea"/>
            </a:endParaRPr>
          </a:p>
        </p:txBody>
      </p:sp>
      <p:sp>
        <p:nvSpPr>
          <p:cNvPr id="21" name="テキスト ボックス 20">
            <a:extLst>
              <a:ext uri="{FF2B5EF4-FFF2-40B4-BE49-F238E27FC236}">
                <a16:creationId xmlns:a16="http://schemas.microsoft.com/office/drawing/2014/main" id="{FD7252AE-4F6B-3DF4-512C-228991F795DE}"/>
              </a:ext>
            </a:extLst>
          </p:cNvPr>
          <p:cNvSpPr txBox="1"/>
          <p:nvPr/>
        </p:nvSpPr>
        <p:spPr>
          <a:xfrm>
            <a:off x="7012692" y="1229633"/>
            <a:ext cx="897315" cy="338554"/>
          </a:xfrm>
          <a:prstGeom prst="rect">
            <a:avLst/>
          </a:prstGeom>
          <a:noFill/>
        </p:spPr>
        <p:txBody>
          <a:bodyPr wrap="square" rtlCol="0">
            <a:spAutoFit/>
          </a:bodyPr>
          <a:lstStyle/>
          <a:p>
            <a:r>
              <a:rPr kumimoji="1" lang="en-US" altLang="ja-JP" sz="1600" dirty="0">
                <a:latin typeface="+mn-ea"/>
              </a:rPr>
              <a:t>Timeline</a:t>
            </a:r>
            <a:endParaRPr kumimoji="1" lang="ja-JP" altLang="en-US" sz="1600" dirty="0">
              <a:latin typeface="+mn-ea"/>
            </a:endParaRPr>
          </a:p>
        </p:txBody>
      </p:sp>
      <p:sp>
        <p:nvSpPr>
          <p:cNvPr id="22" name="テキスト ボックス 21">
            <a:extLst>
              <a:ext uri="{FF2B5EF4-FFF2-40B4-BE49-F238E27FC236}">
                <a16:creationId xmlns:a16="http://schemas.microsoft.com/office/drawing/2014/main" id="{E8DC1BC4-523F-012D-3CF4-7DAF2E86F6BD}"/>
              </a:ext>
            </a:extLst>
          </p:cNvPr>
          <p:cNvSpPr txBox="1"/>
          <p:nvPr/>
        </p:nvSpPr>
        <p:spPr>
          <a:xfrm>
            <a:off x="1732788" y="1278505"/>
            <a:ext cx="1283187" cy="338554"/>
          </a:xfrm>
          <a:prstGeom prst="rect">
            <a:avLst/>
          </a:prstGeom>
          <a:noFill/>
        </p:spPr>
        <p:txBody>
          <a:bodyPr wrap="square" rtlCol="0">
            <a:spAutoFit/>
          </a:bodyPr>
          <a:lstStyle/>
          <a:p>
            <a:r>
              <a:rPr kumimoji="1" lang="en-US" altLang="ja-JP" sz="1600" dirty="0">
                <a:latin typeface="+mn-ea"/>
              </a:rPr>
              <a:t>C</a:t>
            </a:r>
            <a:r>
              <a:rPr lang="en-US" altLang="ja-JP" sz="1600" dirty="0">
                <a:latin typeface="+mn-ea"/>
              </a:rPr>
              <a:t>heck Sheet</a:t>
            </a:r>
            <a:endParaRPr kumimoji="1" lang="ja-JP" altLang="en-US" sz="1600" dirty="0">
              <a:latin typeface="+mn-ea"/>
            </a:endParaRPr>
          </a:p>
        </p:txBody>
      </p:sp>
      <p:pic>
        <p:nvPicPr>
          <p:cNvPr id="8" name="図 7">
            <a:extLst>
              <a:ext uri="{FF2B5EF4-FFF2-40B4-BE49-F238E27FC236}">
                <a16:creationId xmlns:a16="http://schemas.microsoft.com/office/drawing/2014/main" id="{3AC72A18-E8F4-29C0-0392-63F96C37CC1A}"/>
              </a:ext>
            </a:extLst>
          </p:cNvPr>
          <p:cNvPicPr>
            <a:picLocks noChangeAspect="1"/>
          </p:cNvPicPr>
          <p:nvPr/>
        </p:nvPicPr>
        <p:blipFill rotWithShape="1">
          <a:blip r:embed="rId3"/>
          <a:srcRect l="30144" r="30195"/>
          <a:stretch/>
        </p:blipFill>
        <p:spPr>
          <a:xfrm>
            <a:off x="1110149" y="2018333"/>
            <a:ext cx="3173600" cy="4500810"/>
          </a:xfrm>
          <a:prstGeom prst="rect">
            <a:avLst/>
          </a:prstGeom>
          <a:ln>
            <a:noFill/>
          </a:ln>
          <a:effectLst>
            <a:outerShdw blurRad="292100" dist="139700" dir="2700000" algn="tl" rotWithShape="0">
              <a:srgbClr val="333333">
                <a:alpha val="65000"/>
              </a:srgbClr>
            </a:outerShdw>
          </a:effectLst>
        </p:spPr>
      </p:pic>
      <p:pic>
        <p:nvPicPr>
          <p:cNvPr id="13" name="図 12">
            <a:extLst>
              <a:ext uri="{FF2B5EF4-FFF2-40B4-BE49-F238E27FC236}">
                <a16:creationId xmlns:a16="http://schemas.microsoft.com/office/drawing/2014/main" id="{F23A65EB-38B6-B345-E27A-CCB4E1083541}"/>
              </a:ext>
            </a:extLst>
          </p:cNvPr>
          <p:cNvPicPr>
            <a:picLocks noChangeAspect="1"/>
          </p:cNvPicPr>
          <p:nvPr/>
        </p:nvPicPr>
        <p:blipFill rotWithShape="1">
          <a:blip r:embed="rId4"/>
          <a:srcRect l="30084" r="30146"/>
          <a:stretch/>
        </p:blipFill>
        <p:spPr>
          <a:xfrm>
            <a:off x="5203146" y="2045810"/>
            <a:ext cx="3181667" cy="45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81912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タイトル 1">
            <a:extLst>
              <a:ext uri="{FF2B5EF4-FFF2-40B4-BE49-F238E27FC236}">
                <a16:creationId xmlns:a16="http://schemas.microsoft.com/office/drawing/2014/main" id="{726178F4-DD27-72A4-3364-2A1AEA37CB09}"/>
              </a:ext>
            </a:extLst>
          </p:cNvPr>
          <p:cNvSpPr>
            <a:spLocks noGrp="1"/>
          </p:cNvSpPr>
          <p:nvPr>
            <p:ph type="ctrTitle"/>
          </p:nvPr>
        </p:nvSpPr>
        <p:spPr>
          <a:xfrm>
            <a:off x="0" y="-1"/>
            <a:ext cx="9144000" cy="1198179"/>
          </a:xfrm>
          <a:solidFill>
            <a:srgbClr val="22A638"/>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③ 逃げるところ</a:t>
            </a:r>
          </a:p>
        </p:txBody>
      </p:sp>
      <p:sp>
        <p:nvSpPr>
          <p:cNvPr id="28" name="テキスト ボックス 27">
            <a:extLst>
              <a:ext uri="{FF2B5EF4-FFF2-40B4-BE49-F238E27FC236}">
                <a16:creationId xmlns:a16="http://schemas.microsoft.com/office/drawing/2014/main" id="{03E760B1-C33F-E55D-476A-31F2F28FA77F}"/>
              </a:ext>
            </a:extLst>
          </p:cNvPr>
          <p:cNvSpPr txBox="1"/>
          <p:nvPr/>
        </p:nvSpPr>
        <p:spPr>
          <a:xfrm>
            <a:off x="1335741" y="332675"/>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2" name="スライド番号プレースホルダー 1"/>
          <p:cNvSpPr>
            <a:spLocks noGrp="1"/>
          </p:cNvSpPr>
          <p:nvPr>
            <p:ph type="sldNum" sz="quarter" idx="12"/>
          </p:nvPr>
        </p:nvSpPr>
        <p:spPr>
          <a:xfrm>
            <a:off x="8702566" y="6518513"/>
            <a:ext cx="441434" cy="339487"/>
          </a:xfrm>
        </p:spPr>
        <p:txBody>
          <a:bodyPr/>
          <a:lstStyle/>
          <a:p>
            <a:fld id="{CECB8414-8A24-438C-A4D2-8AA3D970D36A}" type="slidenum">
              <a:rPr lang="ja-JP" altLang="en-US" smtClean="0"/>
              <a:pPr/>
              <a:t>40</a:t>
            </a:fld>
            <a:endParaRPr lang="ja-JP" altLang="en-US" dirty="0"/>
          </a:p>
        </p:txBody>
      </p:sp>
      <p:sp>
        <p:nvSpPr>
          <p:cNvPr id="7" name="タイトル 1"/>
          <p:cNvSpPr txBox="1">
            <a:spLocks/>
          </p:cNvSpPr>
          <p:nvPr/>
        </p:nvSpPr>
        <p:spPr>
          <a:xfrm>
            <a:off x="409903" y="1337442"/>
            <a:ext cx="8481849" cy="42277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marL="742950" indent="-742950" algn="l">
              <a:buFont typeface="Wingdings" panose="05000000000000000000" pitchFamily="2" charset="2"/>
              <a:buChar char="n"/>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川の水が来ない知り合いの家などに、</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逃げてもいいか聞きましょう。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marL="571500" indent="-571500" algn="l">
              <a:buFont typeface="Wingdings" panose="05000000000000000000" pitchFamily="2" charset="2"/>
              <a:buChar char="n"/>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逃げているときに危ないと思ったら、</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近くの高いところに逃げましょう。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5" name="タイトル 1"/>
          <p:cNvSpPr txBox="1">
            <a:spLocks/>
          </p:cNvSpPr>
          <p:nvPr/>
        </p:nvSpPr>
        <p:spPr>
          <a:xfrm>
            <a:off x="0" y="6426438"/>
            <a:ext cx="409486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2000" b="1" dirty="0">
                <a:solidFill>
                  <a:schemeClr val="accent1">
                    <a:lumMod val="50000"/>
                  </a:schemeClr>
                </a:solidFill>
                <a:latin typeface="游ゴシック" panose="020B0400000000000000" pitchFamily="50" charset="-128"/>
                <a:ea typeface="游ゴシック" panose="020B0400000000000000" pitchFamily="50" charset="-128"/>
              </a:rPr>
              <a:t>※</a:t>
            </a:r>
            <a:r>
              <a:rPr lang="ja-JP" altLang="en-US" sz="2000" b="1" dirty="0">
                <a:solidFill>
                  <a:schemeClr val="accent1">
                    <a:lumMod val="50000"/>
                  </a:schemeClr>
                </a:solidFill>
                <a:latin typeface="游ゴシック" panose="020B0400000000000000" pitchFamily="50" charset="-128"/>
                <a:ea typeface="游ゴシック" panose="020B0400000000000000" pitchFamily="50" charset="-128"/>
              </a:rPr>
              <a:t>くわしい内容→ガイドブック</a:t>
            </a:r>
            <a:r>
              <a:rPr lang="en-US" altLang="ja-JP" sz="2000" b="1" dirty="0">
                <a:solidFill>
                  <a:schemeClr val="accent1">
                    <a:lumMod val="50000"/>
                  </a:schemeClr>
                </a:solidFill>
                <a:latin typeface="游ゴシック" panose="020B0400000000000000" pitchFamily="50" charset="-128"/>
                <a:ea typeface="游ゴシック" panose="020B0400000000000000" pitchFamily="50" charset="-128"/>
              </a:rPr>
              <a:t>P7</a:t>
            </a:r>
          </a:p>
        </p:txBody>
      </p:sp>
      <p:sp>
        <p:nvSpPr>
          <p:cNvPr id="8" name="テキスト ボックス 7">
            <a:extLst>
              <a:ext uri="{FF2B5EF4-FFF2-40B4-BE49-F238E27FC236}">
                <a16:creationId xmlns:a16="http://schemas.microsoft.com/office/drawing/2014/main" id="{33929011-BA79-40C0-8E05-B5E8AF559650}"/>
              </a:ext>
            </a:extLst>
          </p:cNvPr>
          <p:cNvSpPr txBox="1"/>
          <p:nvPr/>
        </p:nvSpPr>
        <p:spPr>
          <a:xfrm>
            <a:off x="3035060" y="1580963"/>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こ</a:t>
            </a:r>
          </a:p>
        </p:txBody>
      </p:sp>
      <p:sp>
        <p:nvSpPr>
          <p:cNvPr id="9" name="テキスト ボックス 8">
            <a:extLst>
              <a:ext uri="{FF2B5EF4-FFF2-40B4-BE49-F238E27FC236}">
                <a16:creationId xmlns:a16="http://schemas.microsoft.com/office/drawing/2014/main" id="{817D52D1-3484-4CBD-9E84-43748C843BA0}"/>
              </a:ext>
            </a:extLst>
          </p:cNvPr>
          <p:cNvSpPr txBox="1"/>
          <p:nvPr/>
        </p:nvSpPr>
        <p:spPr>
          <a:xfrm>
            <a:off x="4384380" y="1580963"/>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し</a:t>
            </a:r>
          </a:p>
        </p:txBody>
      </p:sp>
      <p:sp>
        <p:nvSpPr>
          <p:cNvPr id="10" name="テキスト ボックス 9">
            <a:extLst>
              <a:ext uri="{FF2B5EF4-FFF2-40B4-BE49-F238E27FC236}">
                <a16:creationId xmlns:a16="http://schemas.microsoft.com/office/drawing/2014/main" id="{7DB2F46A-118A-462E-ACFA-D5470EBF087C}"/>
              </a:ext>
            </a:extLst>
          </p:cNvPr>
          <p:cNvSpPr txBox="1"/>
          <p:nvPr/>
        </p:nvSpPr>
        <p:spPr>
          <a:xfrm>
            <a:off x="5309602" y="1580963"/>
            <a:ext cx="532893" cy="323165"/>
          </a:xfrm>
          <a:prstGeom prst="rect">
            <a:avLst/>
          </a:prstGeom>
          <a:noFill/>
        </p:spPr>
        <p:txBody>
          <a:bodyPr wrap="square" rtlCol="0">
            <a:spAutoFit/>
          </a:bodyPr>
          <a:lstStyle/>
          <a:p>
            <a:pPr algn="ctr"/>
            <a:r>
              <a:rPr lang="ja-JP" altLang="en-US" sz="1500" dirty="0">
                <a:solidFill>
                  <a:srgbClr val="595959"/>
                </a:solidFill>
                <a:latin typeface="+mn-ea"/>
              </a:rPr>
              <a:t>あ</a:t>
            </a:r>
            <a:endParaRPr kumimoji="1" lang="ja-JP" altLang="en-US" sz="1500" dirty="0">
              <a:solidFill>
                <a:srgbClr val="595959"/>
              </a:solidFill>
              <a:latin typeface="+mn-ea"/>
            </a:endParaRPr>
          </a:p>
        </p:txBody>
      </p:sp>
      <p:sp>
        <p:nvSpPr>
          <p:cNvPr id="11" name="テキスト ボックス 10">
            <a:extLst>
              <a:ext uri="{FF2B5EF4-FFF2-40B4-BE49-F238E27FC236}">
                <a16:creationId xmlns:a16="http://schemas.microsoft.com/office/drawing/2014/main" id="{28BB879B-3D72-4D74-80C1-6B20912353D1}"/>
              </a:ext>
            </a:extLst>
          </p:cNvPr>
          <p:cNvSpPr txBox="1"/>
          <p:nvPr/>
        </p:nvSpPr>
        <p:spPr>
          <a:xfrm>
            <a:off x="961720" y="2561659"/>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2" name="テキスト ボックス 11">
            <a:extLst>
              <a:ext uri="{FF2B5EF4-FFF2-40B4-BE49-F238E27FC236}">
                <a16:creationId xmlns:a16="http://schemas.microsoft.com/office/drawing/2014/main" id="{BF01F35F-D29F-4B57-9571-D3313CE050DC}"/>
              </a:ext>
            </a:extLst>
          </p:cNvPr>
          <p:cNvSpPr txBox="1"/>
          <p:nvPr/>
        </p:nvSpPr>
        <p:spPr>
          <a:xfrm>
            <a:off x="4117933" y="2561659"/>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き</a:t>
            </a:r>
          </a:p>
        </p:txBody>
      </p:sp>
      <p:sp>
        <p:nvSpPr>
          <p:cNvPr id="13" name="テキスト ボックス 12">
            <a:extLst>
              <a:ext uri="{FF2B5EF4-FFF2-40B4-BE49-F238E27FC236}">
                <a16:creationId xmlns:a16="http://schemas.microsoft.com/office/drawing/2014/main" id="{3366A384-0CEE-4B68-BAE6-9C32E2A3F9E5}"/>
              </a:ext>
            </a:extLst>
          </p:cNvPr>
          <p:cNvSpPr txBox="1"/>
          <p:nvPr/>
        </p:nvSpPr>
        <p:spPr>
          <a:xfrm>
            <a:off x="1197686" y="3550420"/>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4" name="テキスト ボックス 13">
            <a:extLst>
              <a:ext uri="{FF2B5EF4-FFF2-40B4-BE49-F238E27FC236}">
                <a16:creationId xmlns:a16="http://schemas.microsoft.com/office/drawing/2014/main" id="{766FD178-2EE9-4C44-B488-369601AD3690}"/>
              </a:ext>
            </a:extLst>
          </p:cNvPr>
          <p:cNvSpPr txBox="1"/>
          <p:nvPr/>
        </p:nvSpPr>
        <p:spPr>
          <a:xfrm>
            <a:off x="4729391" y="3550420"/>
            <a:ext cx="730115" cy="323165"/>
          </a:xfrm>
          <a:prstGeom prst="rect">
            <a:avLst/>
          </a:prstGeom>
          <a:noFill/>
        </p:spPr>
        <p:txBody>
          <a:bodyPr wrap="square" rtlCol="0">
            <a:spAutoFit/>
          </a:bodyPr>
          <a:lstStyle/>
          <a:p>
            <a:pPr algn="ctr"/>
            <a:r>
              <a:rPr kumimoji="1" lang="ja-JP" altLang="en-US" sz="1500" dirty="0">
                <a:solidFill>
                  <a:srgbClr val="595959"/>
                </a:solidFill>
                <a:latin typeface="+mn-ea"/>
              </a:rPr>
              <a:t>あぶ</a:t>
            </a:r>
          </a:p>
        </p:txBody>
      </p:sp>
      <p:sp>
        <p:nvSpPr>
          <p:cNvPr id="15" name="テキスト ボックス 14">
            <a:extLst>
              <a:ext uri="{FF2B5EF4-FFF2-40B4-BE49-F238E27FC236}">
                <a16:creationId xmlns:a16="http://schemas.microsoft.com/office/drawing/2014/main" id="{74B42023-7501-406E-A495-692F83315876}"/>
              </a:ext>
            </a:extLst>
          </p:cNvPr>
          <p:cNvSpPr txBox="1"/>
          <p:nvPr/>
        </p:nvSpPr>
        <p:spPr>
          <a:xfrm>
            <a:off x="6522332" y="3550420"/>
            <a:ext cx="730115" cy="323165"/>
          </a:xfrm>
          <a:prstGeom prst="rect">
            <a:avLst/>
          </a:prstGeom>
          <a:noFill/>
        </p:spPr>
        <p:txBody>
          <a:bodyPr wrap="square" rtlCol="0">
            <a:spAutoFit/>
          </a:bodyPr>
          <a:lstStyle/>
          <a:p>
            <a:pPr algn="ctr"/>
            <a:r>
              <a:rPr kumimoji="1" lang="ja-JP" altLang="en-US" sz="1500" dirty="0">
                <a:solidFill>
                  <a:srgbClr val="595959"/>
                </a:solidFill>
                <a:latin typeface="+mn-ea"/>
              </a:rPr>
              <a:t>おも</a:t>
            </a:r>
          </a:p>
        </p:txBody>
      </p:sp>
      <p:sp>
        <p:nvSpPr>
          <p:cNvPr id="16" name="テキスト ボックス 15">
            <a:extLst>
              <a:ext uri="{FF2B5EF4-FFF2-40B4-BE49-F238E27FC236}">
                <a16:creationId xmlns:a16="http://schemas.microsoft.com/office/drawing/2014/main" id="{536786C7-0E7E-4DC7-AC02-41699BCE4AD5}"/>
              </a:ext>
            </a:extLst>
          </p:cNvPr>
          <p:cNvSpPr txBox="1"/>
          <p:nvPr/>
        </p:nvSpPr>
        <p:spPr>
          <a:xfrm>
            <a:off x="869576" y="4510155"/>
            <a:ext cx="625036" cy="323165"/>
          </a:xfrm>
          <a:prstGeom prst="rect">
            <a:avLst/>
          </a:prstGeom>
          <a:noFill/>
        </p:spPr>
        <p:txBody>
          <a:bodyPr wrap="square" rtlCol="0">
            <a:spAutoFit/>
          </a:bodyPr>
          <a:lstStyle/>
          <a:p>
            <a:pPr algn="ctr"/>
            <a:r>
              <a:rPr lang="ja-JP" altLang="en-US" sz="1500" dirty="0">
                <a:solidFill>
                  <a:srgbClr val="595959"/>
                </a:solidFill>
                <a:latin typeface="+mn-ea"/>
              </a:rPr>
              <a:t>ちか</a:t>
            </a:r>
            <a:endParaRPr kumimoji="1" lang="ja-JP" altLang="en-US" sz="1500" dirty="0">
              <a:solidFill>
                <a:srgbClr val="595959"/>
              </a:solidFill>
              <a:latin typeface="+mn-ea"/>
            </a:endParaRPr>
          </a:p>
        </p:txBody>
      </p:sp>
      <p:sp>
        <p:nvSpPr>
          <p:cNvPr id="17" name="テキスト ボックス 16">
            <a:extLst>
              <a:ext uri="{FF2B5EF4-FFF2-40B4-BE49-F238E27FC236}">
                <a16:creationId xmlns:a16="http://schemas.microsoft.com/office/drawing/2014/main" id="{95AF6F31-A7C0-4D25-A282-8C55F1E9877E}"/>
              </a:ext>
            </a:extLst>
          </p:cNvPr>
          <p:cNvSpPr txBox="1"/>
          <p:nvPr/>
        </p:nvSpPr>
        <p:spPr>
          <a:xfrm>
            <a:off x="2250141" y="4510155"/>
            <a:ext cx="625036" cy="323165"/>
          </a:xfrm>
          <a:prstGeom prst="rect">
            <a:avLst/>
          </a:prstGeom>
          <a:noFill/>
        </p:spPr>
        <p:txBody>
          <a:bodyPr wrap="square" rtlCol="0">
            <a:spAutoFit/>
          </a:bodyPr>
          <a:lstStyle/>
          <a:p>
            <a:pPr algn="ctr"/>
            <a:r>
              <a:rPr lang="ja-JP" altLang="en-US" sz="1500" dirty="0">
                <a:solidFill>
                  <a:srgbClr val="595959"/>
                </a:solidFill>
                <a:latin typeface="+mn-ea"/>
              </a:rPr>
              <a:t>たか</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FC9F0374-6835-421C-854F-2505B1CBC4BD}"/>
              </a:ext>
            </a:extLst>
          </p:cNvPr>
          <p:cNvSpPr txBox="1"/>
          <p:nvPr/>
        </p:nvSpPr>
        <p:spPr>
          <a:xfrm>
            <a:off x="5033488" y="4510155"/>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9" name="テキスト ボックス 18">
            <a:extLst>
              <a:ext uri="{FF2B5EF4-FFF2-40B4-BE49-F238E27FC236}">
                <a16:creationId xmlns:a16="http://schemas.microsoft.com/office/drawing/2014/main" id="{E6C0C687-6AA4-4CF5-9468-413D7E76E17E}"/>
              </a:ext>
            </a:extLst>
          </p:cNvPr>
          <p:cNvSpPr txBox="1"/>
          <p:nvPr/>
        </p:nvSpPr>
        <p:spPr>
          <a:xfrm>
            <a:off x="1312592" y="6272603"/>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21" name="テキスト ボックス 20">
            <a:extLst>
              <a:ext uri="{FF2B5EF4-FFF2-40B4-BE49-F238E27FC236}">
                <a16:creationId xmlns:a16="http://schemas.microsoft.com/office/drawing/2014/main" id="{90A13AEF-AFBE-4969-A032-62B60E8C418A}"/>
              </a:ext>
            </a:extLst>
          </p:cNvPr>
          <p:cNvSpPr txBox="1"/>
          <p:nvPr/>
        </p:nvSpPr>
        <p:spPr>
          <a:xfrm>
            <a:off x="2083465" y="158096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22" name="テキスト ボックス 21">
            <a:extLst>
              <a:ext uri="{FF2B5EF4-FFF2-40B4-BE49-F238E27FC236}">
                <a16:creationId xmlns:a16="http://schemas.microsoft.com/office/drawing/2014/main" id="{82B629DE-4F14-4DA9-9839-7098A59BE0C5}"/>
              </a:ext>
            </a:extLst>
          </p:cNvPr>
          <p:cNvSpPr txBox="1"/>
          <p:nvPr/>
        </p:nvSpPr>
        <p:spPr>
          <a:xfrm>
            <a:off x="1140312" y="158096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かわ</a:t>
            </a:r>
          </a:p>
        </p:txBody>
      </p:sp>
      <p:sp>
        <p:nvSpPr>
          <p:cNvPr id="23" name="テキスト ボックス 22">
            <a:extLst>
              <a:ext uri="{FF2B5EF4-FFF2-40B4-BE49-F238E27FC236}">
                <a16:creationId xmlns:a16="http://schemas.microsoft.com/office/drawing/2014/main" id="{79781DEC-2F4C-4CAC-82A7-E058BE001896}"/>
              </a:ext>
            </a:extLst>
          </p:cNvPr>
          <p:cNvSpPr txBox="1"/>
          <p:nvPr/>
        </p:nvSpPr>
        <p:spPr>
          <a:xfrm>
            <a:off x="6652803" y="1580963"/>
            <a:ext cx="599644" cy="323165"/>
          </a:xfrm>
          <a:prstGeom prst="rect">
            <a:avLst/>
          </a:prstGeom>
          <a:noFill/>
        </p:spPr>
        <p:txBody>
          <a:bodyPr wrap="square" rtlCol="0">
            <a:spAutoFit/>
          </a:bodyPr>
          <a:lstStyle/>
          <a:p>
            <a:pPr algn="ctr"/>
            <a:r>
              <a:rPr kumimoji="1" lang="ja-JP" altLang="en-US" sz="1500" dirty="0">
                <a:solidFill>
                  <a:srgbClr val="595959"/>
                </a:solidFill>
                <a:latin typeface="+mn-ea"/>
              </a:rPr>
              <a:t>いえ</a:t>
            </a:r>
          </a:p>
        </p:txBody>
      </p:sp>
      <p:sp>
        <p:nvSpPr>
          <p:cNvPr id="3" name="正方形/長方形 2">
            <a:extLst>
              <a:ext uri="{FF2B5EF4-FFF2-40B4-BE49-F238E27FC236}">
                <a16:creationId xmlns:a16="http://schemas.microsoft.com/office/drawing/2014/main" id="{AA452227-2FF2-D8E4-7A10-57213318FC5B}"/>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4" name="正方形/長方形 3">
            <a:extLst>
              <a:ext uri="{FF2B5EF4-FFF2-40B4-BE49-F238E27FC236}">
                <a16:creationId xmlns:a16="http://schemas.microsoft.com/office/drawing/2014/main" id="{98E5A6DA-7947-577B-CA5E-4ABB36215A5E}"/>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0" name="テキスト ボックス 29">
            <a:extLst>
              <a:ext uri="{FF2B5EF4-FFF2-40B4-BE49-F238E27FC236}">
                <a16:creationId xmlns:a16="http://schemas.microsoft.com/office/drawing/2014/main" id="{E2CFBBF8-074E-9264-F1B3-C5076DA55027}"/>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320708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図 49" descr="ダイアグラム&#10;&#10;自動的に生成された説明">
            <a:extLst>
              <a:ext uri="{FF2B5EF4-FFF2-40B4-BE49-F238E27FC236}">
                <a16:creationId xmlns:a16="http://schemas.microsoft.com/office/drawing/2014/main" id="{E9CB63DB-71AC-29BB-FFD2-44D8FF13884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177" b="14321"/>
          <a:stretch/>
        </p:blipFill>
        <p:spPr>
          <a:xfrm>
            <a:off x="6152504" y="2082610"/>
            <a:ext cx="2838568" cy="4500000"/>
          </a:xfrm>
          <a:prstGeom prst="rect">
            <a:avLst/>
          </a:prstGeom>
          <a:ln w="57150">
            <a:solidFill>
              <a:schemeClr val="tx1">
                <a:lumMod val="50000"/>
                <a:lumOff val="50000"/>
              </a:schemeClr>
            </a:solidFill>
          </a:ln>
        </p:spPr>
      </p:pic>
      <p:pic>
        <p:nvPicPr>
          <p:cNvPr id="40" name="図 39" descr="ダイアグラム&#10;&#10;自動的に生成された説明">
            <a:extLst>
              <a:ext uri="{FF2B5EF4-FFF2-40B4-BE49-F238E27FC236}">
                <a16:creationId xmlns:a16="http://schemas.microsoft.com/office/drawing/2014/main" id="{1D8A783C-10B4-4C01-D65B-2D558029FEF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76" b="14493"/>
          <a:stretch/>
        </p:blipFill>
        <p:spPr>
          <a:xfrm>
            <a:off x="3118828" y="2082610"/>
            <a:ext cx="2838568" cy="4500000"/>
          </a:xfrm>
          <a:prstGeom prst="rect">
            <a:avLst/>
          </a:prstGeom>
          <a:ln w="57150">
            <a:solidFill>
              <a:schemeClr val="tx1">
                <a:lumMod val="50000"/>
                <a:lumOff val="50000"/>
              </a:schemeClr>
            </a:solidFill>
          </a:ln>
        </p:spPr>
      </p:pic>
      <p:pic>
        <p:nvPicPr>
          <p:cNvPr id="14" name="図 13" descr="ダイアグラム&#10;&#10;自動的に生成された説明">
            <a:extLst>
              <a:ext uri="{FF2B5EF4-FFF2-40B4-BE49-F238E27FC236}">
                <a16:creationId xmlns:a16="http://schemas.microsoft.com/office/drawing/2014/main" id="{E09CE580-E256-A8EB-6FA5-8D26E56ED4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76" b="14493"/>
          <a:stretch/>
        </p:blipFill>
        <p:spPr>
          <a:xfrm>
            <a:off x="106503" y="2082610"/>
            <a:ext cx="2838568" cy="4500000"/>
          </a:xfrm>
          <a:prstGeom prst="rect">
            <a:avLst/>
          </a:prstGeom>
          <a:ln w="57150">
            <a:solidFill>
              <a:schemeClr val="tx1">
                <a:lumMod val="50000"/>
                <a:lumOff val="50000"/>
              </a:schemeClr>
            </a:solidFill>
          </a:ln>
        </p:spPr>
      </p:pic>
      <p:sp>
        <p:nvSpPr>
          <p:cNvPr id="2" name="スライド番号プレースホルダー 1"/>
          <p:cNvSpPr>
            <a:spLocks noGrp="1"/>
          </p:cNvSpPr>
          <p:nvPr>
            <p:ph type="sldNum" sz="quarter" idx="12"/>
          </p:nvPr>
        </p:nvSpPr>
        <p:spPr>
          <a:xfrm>
            <a:off x="6974840" y="6499457"/>
            <a:ext cx="2057400" cy="365125"/>
          </a:xfrm>
        </p:spPr>
        <p:txBody>
          <a:bodyPr/>
          <a:lstStyle/>
          <a:p>
            <a:fld id="{CECB8414-8A24-438C-A4D2-8AA3D970D36A}" type="slidenum">
              <a:rPr lang="ja-JP" altLang="en-US" smtClean="0"/>
              <a:pPr/>
              <a:t>41</a:t>
            </a:fld>
            <a:endParaRPr lang="ja-JP" altLang="en-US" dirty="0"/>
          </a:p>
        </p:txBody>
      </p:sp>
      <p:sp>
        <p:nvSpPr>
          <p:cNvPr id="23" name="タイトル 1"/>
          <p:cNvSpPr txBox="1">
            <a:spLocks/>
          </p:cNvSpPr>
          <p:nvPr/>
        </p:nvSpPr>
        <p:spPr>
          <a:xfrm>
            <a:off x="143148" y="1446865"/>
            <a:ext cx="9000851" cy="71889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■ハザードマップポータルサイトの使い方・・・</a:t>
            </a:r>
            <a:r>
              <a:rPr lang="ja-JP" altLang="en-US" sz="2000" b="1" u="sng" dirty="0">
                <a:solidFill>
                  <a:schemeClr val="accent6">
                    <a:lumMod val="50000"/>
                  </a:schemeClr>
                </a:solidFill>
                <a:latin typeface="游ゴシック" panose="020B0400000000000000" pitchFamily="50" charset="-128"/>
                <a:ea typeface="游ゴシック" panose="020B0400000000000000" pitchFamily="50" charset="-128"/>
              </a:rPr>
              <a:t>避難所</a:t>
            </a:r>
            <a:r>
              <a:rPr lang="ja-JP" altLang="en-US" sz="2000" b="1" u="sng" dirty="0">
                <a:solidFill>
                  <a:schemeClr val="tx1">
                    <a:lumMod val="65000"/>
                    <a:lumOff val="35000"/>
                  </a:schemeClr>
                </a:solidFill>
                <a:latin typeface="游ゴシック" panose="020B0400000000000000" pitchFamily="50" charset="-128"/>
                <a:ea typeface="游ゴシック" panose="020B0400000000000000" pitchFamily="50" charset="-128"/>
              </a:rPr>
              <a:t>を調べる</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3F935094-BB76-4265-85B7-76BBDF2B6404}"/>
              </a:ext>
            </a:extLst>
          </p:cNvPr>
          <p:cNvSpPr txBox="1"/>
          <p:nvPr/>
        </p:nvSpPr>
        <p:spPr>
          <a:xfrm>
            <a:off x="123981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8" name="テキスト ボックス 17">
            <a:extLst>
              <a:ext uri="{FF2B5EF4-FFF2-40B4-BE49-F238E27FC236}">
                <a16:creationId xmlns:a16="http://schemas.microsoft.com/office/drawing/2014/main" id="{6031D94C-0F8F-4C15-A36D-0282C5BB6E14}"/>
              </a:ext>
            </a:extLst>
          </p:cNvPr>
          <p:cNvSpPr txBox="1"/>
          <p:nvPr/>
        </p:nvSpPr>
        <p:spPr>
          <a:xfrm>
            <a:off x="5889471" y="93105"/>
            <a:ext cx="842681" cy="323165"/>
          </a:xfrm>
          <a:prstGeom prst="rect">
            <a:avLst/>
          </a:prstGeom>
          <a:noFill/>
        </p:spPr>
        <p:txBody>
          <a:bodyPr wrap="square" rtlCol="0">
            <a:spAutoFit/>
          </a:bodyPr>
          <a:lstStyle/>
          <a:p>
            <a:pPr algn="ctr"/>
            <a:r>
              <a:rPr lang="ja-JP" altLang="en-US" sz="1500" dirty="0">
                <a:solidFill>
                  <a:schemeClr val="bg1">
                    <a:lumMod val="95000"/>
                  </a:schemeClr>
                </a:solidFill>
                <a:latin typeface="+mn-ea"/>
              </a:rPr>
              <a:t>きけん</a:t>
            </a:r>
            <a:endParaRPr kumimoji="1" lang="ja-JP" altLang="en-US" sz="1500" dirty="0">
              <a:solidFill>
                <a:schemeClr val="bg1">
                  <a:lumMod val="95000"/>
                </a:schemeClr>
              </a:solidFill>
              <a:latin typeface="+mn-ea"/>
            </a:endParaRPr>
          </a:p>
        </p:txBody>
      </p:sp>
      <p:sp>
        <p:nvSpPr>
          <p:cNvPr id="19" name="テキスト ボックス 18">
            <a:extLst>
              <a:ext uri="{FF2B5EF4-FFF2-40B4-BE49-F238E27FC236}">
                <a16:creationId xmlns:a16="http://schemas.microsoft.com/office/drawing/2014/main" id="{8B978043-C01F-41F2-B76D-E9744C062CC8}"/>
              </a:ext>
            </a:extLst>
          </p:cNvPr>
          <p:cNvSpPr txBox="1"/>
          <p:nvPr/>
        </p:nvSpPr>
        <p:spPr>
          <a:xfrm>
            <a:off x="4141274" y="1232629"/>
            <a:ext cx="1090470" cy="276999"/>
          </a:xfrm>
          <a:prstGeom prst="rect">
            <a:avLst/>
          </a:prstGeom>
          <a:noFill/>
        </p:spPr>
        <p:txBody>
          <a:bodyPr wrap="square" rtlCol="0">
            <a:spAutoFit/>
          </a:bodyPr>
          <a:lstStyle/>
          <a:p>
            <a:pPr algn="ctr"/>
            <a:r>
              <a:rPr lang="ja-JP" altLang="en-US" sz="1200" dirty="0">
                <a:solidFill>
                  <a:srgbClr val="002060"/>
                </a:solidFill>
                <a:latin typeface="+mn-ea"/>
              </a:rPr>
              <a:t>つか　かた</a:t>
            </a:r>
            <a:endParaRPr kumimoji="1" lang="ja-JP" altLang="en-US" sz="1200" dirty="0">
              <a:solidFill>
                <a:srgbClr val="002060"/>
              </a:solidFill>
              <a:latin typeface="+mn-ea"/>
            </a:endParaRPr>
          </a:p>
        </p:txBody>
      </p:sp>
      <p:sp>
        <p:nvSpPr>
          <p:cNvPr id="22" name="テキスト ボックス 21">
            <a:extLst>
              <a:ext uri="{FF2B5EF4-FFF2-40B4-BE49-F238E27FC236}">
                <a16:creationId xmlns:a16="http://schemas.microsoft.com/office/drawing/2014/main" id="{837EED29-729F-4896-9C76-2AD722632E32}"/>
              </a:ext>
            </a:extLst>
          </p:cNvPr>
          <p:cNvSpPr txBox="1"/>
          <p:nvPr/>
        </p:nvSpPr>
        <p:spPr>
          <a:xfrm>
            <a:off x="2500337" y="60960"/>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12" name="テキスト ボックス 11">
            <a:extLst>
              <a:ext uri="{FF2B5EF4-FFF2-40B4-BE49-F238E27FC236}">
                <a16:creationId xmlns:a16="http://schemas.microsoft.com/office/drawing/2014/main" id="{F93D40D8-610E-E19E-2E0F-55A7FAE89FF8}"/>
              </a:ext>
            </a:extLst>
          </p:cNvPr>
          <p:cNvSpPr txBox="1"/>
          <p:nvPr/>
        </p:nvSpPr>
        <p:spPr>
          <a:xfrm>
            <a:off x="1030764" y="1203269"/>
            <a:ext cx="2506084" cy="307777"/>
          </a:xfrm>
          <a:prstGeom prst="rect">
            <a:avLst/>
          </a:prstGeom>
          <a:noFill/>
        </p:spPr>
        <p:txBody>
          <a:bodyPr wrap="square" rtlCol="0">
            <a:spAutoFit/>
          </a:bodyPr>
          <a:lstStyle/>
          <a:p>
            <a:r>
              <a:rPr lang="en-US" altLang="ja-JP" sz="1400" dirty="0">
                <a:latin typeface="+mn-ea"/>
              </a:rPr>
              <a:t>Hazard Map Portal Site</a:t>
            </a:r>
            <a:endParaRPr kumimoji="1" lang="ja-JP" altLang="en-US" sz="1400" dirty="0">
              <a:latin typeface="+mn-ea"/>
            </a:endParaRPr>
          </a:p>
        </p:txBody>
      </p:sp>
      <p:sp>
        <p:nvSpPr>
          <p:cNvPr id="15" name="テキスト ボックス 14">
            <a:extLst>
              <a:ext uri="{FF2B5EF4-FFF2-40B4-BE49-F238E27FC236}">
                <a16:creationId xmlns:a16="http://schemas.microsoft.com/office/drawing/2014/main" id="{4E865638-94D3-B41C-33A5-6C948CD44B09}"/>
              </a:ext>
            </a:extLst>
          </p:cNvPr>
          <p:cNvSpPr txBox="1"/>
          <p:nvPr/>
        </p:nvSpPr>
        <p:spPr>
          <a:xfrm>
            <a:off x="80731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こうずい</a:t>
            </a:r>
          </a:p>
        </p:txBody>
      </p:sp>
      <p:sp>
        <p:nvSpPr>
          <p:cNvPr id="16" name="テキスト ボックス 15">
            <a:extLst>
              <a:ext uri="{FF2B5EF4-FFF2-40B4-BE49-F238E27FC236}">
                <a16:creationId xmlns:a16="http://schemas.microsoft.com/office/drawing/2014/main" id="{3BA4BAE9-DDD0-062D-1E78-161FACB5DCF1}"/>
              </a:ext>
            </a:extLst>
          </p:cNvPr>
          <p:cNvSpPr txBox="1"/>
          <p:nvPr/>
        </p:nvSpPr>
        <p:spPr>
          <a:xfrm>
            <a:off x="2067838" y="52991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お</a:t>
            </a:r>
          </a:p>
        </p:txBody>
      </p:sp>
      <p:sp>
        <p:nvSpPr>
          <p:cNvPr id="38" name="テキスト ボックス 37">
            <a:extLst>
              <a:ext uri="{FF2B5EF4-FFF2-40B4-BE49-F238E27FC236}">
                <a16:creationId xmlns:a16="http://schemas.microsoft.com/office/drawing/2014/main" id="{D82E76DF-F479-E8E8-00D1-30024D9846B7}"/>
              </a:ext>
            </a:extLst>
          </p:cNvPr>
          <p:cNvSpPr txBox="1"/>
          <p:nvPr/>
        </p:nvSpPr>
        <p:spPr>
          <a:xfrm>
            <a:off x="5004359" y="522356"/>
            <a:ext cx="1075765" cy="323165"/>
          </a:xfrm>
          <a:prstGeom prst="rect">
            <a:avLst/>
          </a:prstGeom>
          <a:noFill/>
        </p:spPr>
        <p:txBody>
          <a:bodyPr wrap="square" rtlCol="0">
            <a:spAutoFit/>
          </a:bodyPr>
          <a:lstStyle/>
          <a:p>
            <a:pPr algn="ctr"/>
            <a:r>
              <a:rPr kumimoji="1" lang="ja-JP" altLang="en-US" sz="1500" dirty="0">
                <a:solidFill>
                  <a:schemeClr val="bg1"/>
                </a:solidFill>
                <a:latin typeface="+mn-ea"/>
              </a:rPr>
              <a:t>きけん</a:t>
            </a:r>
          </a:p>
        </p:txBody>
      </p:sp>
      <p:sp>
        <p:nvSpPr>
          <p:cNvPr id="39" name="テキスト ボックス 38">
            <a:extLst>
              <a:ext uri="{FF2B5EF4-FFF2-40B4-BE49-F238E27FC236}">
                <a16:creationId xmlns:a16="http://schemas.microsoft.com/office/drawing/2014/main" id="{D14AA00C-9905-30DA-F5ED-EEC0AB6CD6D8}"/>
              </a:ext>
            </a:extLst>
          </p:cNvPr>
          <p:cNvSpPr txBox="1"/>
          <p:nvPr/>
        </p:nvSpPr>
        <p:spPr>
          <a:xfrm>
            <a:off x="5660842" y="1257014"/>
            <a:ext cx="2678088" cy="276999"/>
          </a:xfrm>
          <a:prstGeom prst="rect">
            <a:avLst/>
          </a:prstGeom>
          <a:noFill/>
        </p:spPr>
        <p:txBody>
          <a:bodyPr wrap="square" rtlCol="0">
            <a:spAutoFit/>
          </a:bodyPr>
          <a:lstStyle/>
          <a:p>
            <a:r>
              <a:rPr lang="ja-JP" altLang="en-US" sz="1200" dirty="0">
                <a:solidFill>
                  <a:srgbClr val="002060"/>
                </a:solidFill>
                <a:latin typeface="+mn-ea"/>
              </a:rPr>
              <a:t>　ひなんじょ　　　 </a:t>
            </a:r>
            <a:r>
              <a:rPr lang="ja-JP" altLang="en-US" sz="1200" dirty="0">
                <a:solidFill>
                  <a:schemeClr val="tx1">
                    <a:lumMod val="65000"/>
                    <a:lumOff val="35000"/>
                  </a:schemeClr>
                </a:solidFill>
                <a:latin typeface="+mn-ea"/>
              </a:rPr>
              <a:t>しら</a:t>
            </a:r>
            <a:endParaRPr kumimoji="1" lang="ja-JP" altLang="en-US" sz="1200" dirty="0">
              <a:solidFill>
                <a:schemeClr val="tx1">
                  <a:lumMod val="65000"/>
                  <a:lumOff val="35000"/>
                </a:schemeClr>
              </a:solidFill>
              <a:latin typeface="+mn-ea"/>
            </a:endParaRPr>
          </a:p>
        </p:txBody>
      </p:sp>
      <p:sp>
        <p:nvSpPr>
          <p:cNvPr id="26" name="下矢印 20">
            <a:extLst>
              <a:ext uri="{FF2B5EF4-FFF2-40B4-BE49-F238E27FC236}">
                <a16:creationId xmlns:a16="http://schemas.microsoft.com/office/drawing/2014/main" id="{957A3ADA-1DEC-4DDD-8CA9-A3B05C20A47E}"/>
              </a:ext>
            </a:extLst>
          </p:cNvPr>
          <p:cNvSpPr/>
          <p:nvPr/>
        </p:nvSpPr>
        <p:spPr>
          <a:xfrm rot="16200000">
            <a:off x="2911278" y="4122195"/>
            <a:ext cx="415247" cy="403966"/>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a:extLst>
              <a:ext uri="{FF2B5EF4-FFF2-40B4-BE49-F238E27FC236}">
                <a16:creationId xmlns:a16="http://schemas.microsoft.com/office/drawing/2014/main" id="{B6309EA5-165C-0CA3-3A36-8B1C8BDA41A6}"/>
              </a:ext>
            </a:extLst>
          </p:cNvPr>
          <p:cNvSpPr txBox="1"/>
          <p:nvPr/>
        </p:nvSpPr>
        <p:spPr>
          <a:xfrm>
            <a:off x="152112" y="5875812"/>
            <a:ext cx="2673625" cy="446276"/>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　　　　　ひなんじょ</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だ　</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①タップして避難所を出します</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3" name="タイトル 1">
            <a:extLst>
              <a:ext uri="{FF2B5EF4-FFF2-40B4-BE49-F238E27FC236}">
                <a16:creationId xmlns:a16="http://schemas.microsoft.com/office/drawing/2014/main" id="{BEBF00EC-4314-E98C-968D-E72CB713C33E}"/>
              </a:ext>
            </a:extLst>
          </p:cNvPr>
          <p:cNvSpPr>
            <a:spLocks noGrp="1"/>
          </p:cNvSpPr>
          <p:nvPr>
            <p:ph type="ctrTitle"/>
          </p:nvPr>
        </p:nvSpPr>
        <p:spPr>
          <a:xfrm>
            <a:off x="0" y="-1"/>
            <a:ext cx="9144000" cy="1198179"/>
          </a:xfrm>
          <a:solidFill>
            <a:srgbClr val="22A638"/>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③ 逃げるところ</a:t>
            </a:r>
          </a:p>
        </p:txBody>
      </p:sp>
      <p:sp>
        <p:nvSpPr>
          <p:cNvPr id="7" name="正方形/長方形 6">
            <a:extLst>
              <a:ext uri="{FF2B5EF4-FFF2-40B4-BE49-F238E27FC236}">
                <a16:creationId xmlns:a16="http://schemas.microsoft.com/office/drawing/2014/main" id="{00239D3F-FD29-11EE-AC76-18FD731C07D9}"/>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8" name="正方形/長方形 7">
            <a:extLst>
              <a:ext uri="{FF2B5EF4-FFF2-40B4-BE49-F238E27FC236}">
                <a16:creationId xmlns:a16="http://schemas.microsoft.com/office/drawing/2014/main" id="{FC86E051-930D-C584-055C-3FDD2BE87986}"/>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E6AC92D3-D8CE-7424-D2A9-655F6FECBC5A}"/>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3" name="四角形: 角を丸くする 32">
            <a:extLst>
              <a:ext uri="{FF2B5EF4-FFF2-40B4-BE49-F238E27FC236}">
                <a16:creationId xmlns:a16="http://schemas.microsoft.com/office/drawing/2014/main" id="{B9CD9BDA-21F0-6FC0-66ED-967CDE6BA74E}"/>
              </a:ext>
            </a:extLst>
          </p:cNvPr>
          <p:cNvSpPr/>
          <p:nvPr/>
        </p:nvSpPr>
        <p:spPr>
          <a:xfrm>
            <a:off x="2578694" y="4901968"/>
            <a:ext cx="365773" cy="31892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1BA8E952-B98D-D080-DD5C-BA7DFC567D33}"/>
              </a:ext>
            </a:extLst>
          </p:cNvPr>
          <p:cNvSpPr/>
          <p:nvPr/>
        </p:nvSpPr>
        <p:spPr>
          <a:xfrm>
            <a:off x="2601719" y="4975874"/>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pic>
        <p:nvPicPr>
          <p:cNvPr id="36" name="図 35">
            <a:extLst>
              <a:ext uri="{FF2B5EF4-FFF2-40B4-BE49-F238E27FC236}">
                <a16:creationId xmlns:a16="http://schemas.microsoft.com/office/drawing/2014/main" id="{0498CF63-85C4-8359-7BC4-94AC356BF389}"/>
              </a:ext>
            </a:extLst>
          </p:cNvPr>
          <p:cNvPicPr>
            <a:picLocks noChangeAspect="1"/>
          </p:cNvPicPr>
          <p:nvPr/>
        </p:nvPicPr>
        <p:blipFill>
          <a:blip r:embed="rId5"/>
          <a:stretch>
            <a:fillRect/>
          </a:stretch>
        </p:blipFill>
        <p:spPr>
          <a:xfrm>
            <a:off x="2502381" y="5013724"/>
            <a:ext cx="958531" cy="718898"/>
          </a:xfrm>
          <a:prstGeom prst="rect">
            <a:avLst/>
          </a:prstGeom>
        </p:spPr>
      </p:pic>
      <p:sp>
        <p:nvSpPr>
          <p:cNvPr id="41" name="四角形: 角を丸くする 40">
            <a:extLst>
              <a:ext uri="{FF2B5EF4-FFF2-40B4-BE49-F238E27FC236}">
                <a16:creationId xmlns:a16="http://schemas.microsoft.com/office/drawing/2014/main" id="{36BDCAF0-9A8D-125C-0AFE-55F23E9DDAE8}"/>
              </a:ext>
            </a:extLst>
          </p:cNvPr>
          <p:cNvSpPr/>
          <p:nvPr/>
        </p:nvSpPr>
        <p:spPr>
          <a:xfrm>
            <a:off x="5347643" y="4692238"/>
            <a:ext cx="274281" cy="29852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5" name="図 44">
            <a:extLst>
              <a:ext uri="{FF2B5EF4-FFF2-40B4-BE49-F238E27FC236}">
                <a16:creationId xmlns:a16="http://schemas.microsoft.com/office/drawing/2014/main" id="{20C4EA3F-AD67-3F9D-0D92-856FF6A5C0C9}"/>
              </a:ext>
            </a:extLst>
          </p:cNvPr>
          <p:cNvPicPr>
            <a:picLocks noChangeAspect="1"/>
          </p:cNvPicPr>
          <p:nvPr/>
        </p:nvPicPr>
        <p:blipFill>
          <a:blip r:embed="rId5"/>
          <a:stretch>
            <a:fillRect/>
          </a:stretch>
        </p:blipFill>
        <p:spPr>
          <a:xfrm>
            <a:off x="5183611" y="4803920"/>
            <a:ext cx="958531" cy="718898"/>
          </a:xfrm>
          <a:prstGeom prst="rect">
            <a:avLst/>
          </a:prstGeom>
        </p:spPr>
      </p:pic>
      <p:sp>
        <p:nvSpPr>
          <p:cNvPr id="48" name="テキスト ボックス 47">
            <a:extLst>
              <a:ext uri="{FF2B5EF4-FFF2-40B4-BE49-F238E27FC236}">
                <a16:creationId xmlns:a16="http://schemas.microsoft.com/office/drawing/2014/main" id="{F067A63F-3C3D-6AF0-4DCA-C6FF6307AD7D}"/>
              </a:ext>
            </a:extLst>
          </p:cNvPr>
          <p:cNvSpPr txBox="1"/>
          <p:nvPr/>
        </p:nvSpPr>
        <p:spPr>
          <a:xfrm>
            <a:off x="3290062" y="5448092"/>
            <a:ext cx="2673625" cy="830997"/>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いえ　ちか　 ひなんじょ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②あなたの家に近い避難所を</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ＴＡＰ</a:t>
            </a:r>
            <a:endParaRPr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　タップします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47" name="正方形/長方形 46">
            <a:extLst>
              <a:ext uri="{FF2B5EF4-FFF2-40B4-BE49-F238E27FC236}">
                <a16:creationId xmlns:a16="http://schemas.microsoft.com/office/drawing/2014/main" id="{1FAD0629-2FFF-D2CF-8994-F38DBF81928E}"/>
              </a:ext>
            </a:extLst>
          </p:cNvPr>
          <p:cNvSpPr/>
          <p:nvPr/>
        </p:nvSpPr>
        <p:spPr>
          <a:xfrm>
            <a:off x="5302103" y="4802780"/>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21" name="下矢印 20"/>
          <p:cNvSpPr/>
          <p:nvPr/>
        </p:nvSpPr>
        <p:spPr>
          <a:xfrm rot="16200000">
            <a:off x="5826237" y="4106682"/>
            <a:ext cx="415247" cy="403966"/>
          </a:xfrm>
          <a:prstGeom prst="downArrow">
            <a:avLst/>
          </a:prstGeom>
          <a:solidFill>
            <a:srgbClr val="FF0000"/>
          </a:solidFill>
          <a:ln w="190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テキスト ボックス 52">
            <a:extLst>
              <a:ext uri="{FF2B5EF4-FFF2-40B4-BE49-F238E27FC236}">
                <a16:creationId xmlns:a16="http://schemas.microsoft.com/office/drawing/2014/main" id="{97682028-6619-C1CD-907F-EAA1DF9ED746}"/>
              </a:ext>
            </a:extLst>
          </p:cNvPr>
          <p:cNvSpPr txBox="1"/>
          <p:nvPr/>
        </p:nvSpPr>
        <p:spPr>
          <a:xfrm>
            <a:off x="6242440" y="5373173"/>
            <a:ext cx="2673625" cy="800219"/>
          </a:xfrm>
          <a:prstGeom prst="rect">
            <a:avLst/>
          </a:prstGeom>
          <a:solidFill>
            <a:schemeClr val="bg1"/>
          </a:solidFill>
          <a:ln>
            <a:solidFill>
              <a:schemeClr val="tx1">
                <a:lumMod val="50000"/>
                <a:lumOff val="50000"/>
              </a:schemeClr>
            </a:solidFill>
          </a:ln>
        </p:spPr>
        <p:txBody>
          <a:bodyPr wrap="square" rtlCol="0">
            <a:spAutoFit/>
          </a:bodyPr>
          <a:lstStyle/>
          <a:p>
            <a:r>
              <a:rPr lang="en-US" altLang="ja-JP" sz="900" dirty="0">
                <a:solidFill>
                  <a:schemeClr val="bg1"/>
                </a:solidFill>
                <a:latin typeface="UD デジタル 教科書体 NP-B" panose="02020700000000000000" pitchFamily="18" charset="-128"/>
                <a:ea typeface="UD デジタル 教科書体 NP-B" panose="02020700000000000000" pitchFamily="18" charset="-128"/>
              </a:rPr>
              <a:t>S  </a:t>
            </a:r>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こうずい　　　か </a:t>
            </a:r>
            <a:r>
              <a:rPr kumimoji="1"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a:t>
            </a:r>
            <a:endParaRPr kumimoji="1" lang="en-US" altLang="ja-JP" sz="900" dirty="0">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③「洪水」と書いてあれば、</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　　に　　　　 だいじょうぶ</a:t>
            </a:r>
            <a:endParaRPr lang="en-US" altLang="ja-JP" sz="900" dirty="0">
              <a:solidFill>
                <a:srgbClr val="FF0000"/>
              </a:solidFill>
              <a:latin typeface="UD デジタル 教科書体 NP-B" panose="02020700000000000000" pitchFamily="18" charset="-128"/>
              <a:ea typeface="UD デジタル 教科書体 NP-B" panose="02020700000000000000" pitchFamily="18" charset="-128"/>
            </a:endParaRPr>
          </a:p>
          <a:p>
            <a:r>
              <a:rPr kumimoji="1"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　</a:t>
            </a:r>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逃げても大丈夫なところです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55" name="四角形: 角を丸くする 54">
            <a:extLst>
              <a:ext uri="{FF2B5EF4-FFF2-40B4-BE49-F238E27FC236}">
                <a16:creationId xmlns:a16="http://schemas.microsoft.com/office/drawing/2014/main" id="{3878E19B-D6EB-D376-C8EC-43BEA55446A6}"/>
              </a:ext>
            </a:extLst>
          </p:cNvPr>
          <p:cNvSpPr/>
          <p:nvPr/>
        </p:nvSpPr>
        <p:spPr>
          <a:xfrm>
            <a:off x="6248755" y="4448989"/>
            <a:ext cx="403967" cy="24324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正方形/長方形 55">
            <a:extLst>
              <a:ext uri="{FF2B5EF4-FFF2-40B4-BE49-F238E27FC236}">
                <a16:creationId xmlns:a16="http://schemas.microsoft.com/office/drawing/2014/main" id="{65A26A73-4268-0731-30FD-65B725C6EB73}"/>
              </a:ext>
            </a:extLst>
          </p:cNvPr>
          <p:cNvSpPr/>
          <p:nvPr/>
        </p:nvSpPr>
        <p:spPr>
          <a:xfrm>
            <a:off x="6260876" y="4533760"/>
            <a:ext cx="1174735" cy="338554"/>
          </a:xfrm>
          <a:prstGeom prst="rect">
            <a:avLst/>
          </a:prstGeom>
          <a:noFill/>
        </p:spPr>
        <p:txBody>
          <a:bodyPr wrap="square" lIns="91440" tIns="45720" rIns="91440" bIns="45720">
            <a:spAutoFit/>
          </a:bodyPr>
          <a:lstStyle/>
          <a:p>
            <a:pPr algn="ctr"/>
            <a:r>
              <a:rPr lang="en-US" altLang="ja-JP" sz="1600" b="1"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OK</a:t>
            </a: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Tree>
    <p:extLst>
      <p:ext uri="{BB962C8B-B14F-4D97-AF65-F5344CB8AC3E}">
        <p14:creationId xmlns:p14="http://schemas.microsoft.com/office/powerpoint/2010/main" val="10441498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DE5FB580-EA1D-D15F-EFB3-75BE2178A89F}"/>
              </a:ext>
            </a:extLst>
          </p:cNvPr>
          <p:cNvPicPr>
            <a:picLocks noChangeAspect="1"/>
          </p:cNvPicPr>
          <p:nvPr/>
        </p:nvPicPr>
        <p:blipFill>
          <a:blip r:embed="rId3"/>
          <a:stretch>
            <a:fillRect/>
          </a:stretch>
        </p:blipFill>
        <p:spPr>
          <a:xfrm>
            <a:off x="90274" y="1293274"/>
            <a:ext cx="8963451" cy="4602698"/>
          </a:xfrm>
          <a:prstGeom prst="rect">
            <a:avLst/>
          </a:prstGeom>
        </p:spPr>
      </p:pic>
      <p:sp>
        <p:nvSpPr>
          <p:cNvPr id="4" name="タイトル 1"/>
          <p:cNvSpPr>
            <a:spLocks noGrp="1"/>
          </p:cNvSpPr>
          <p:nvPr>
            <p:ph type="ctrTitle"/>
          </p:nvPr>
        </p:nvSpPr>
        <p:spPr>
          <a:xfrm>
            <a:off x="0" y="-1"/>
            <a:ext cx="9144000" cy="1198179"/>
          </a:xfrm>
          <a:solidFill>
            <a:srgbClr val="22A638"/>
          </a:solidFill>
        </p:spPr>
        <p:txBody>
          <a:bodyPr lIns="108000" tIns="396000" rIns="108000" bIns="0" anchor="b" anchorCtr="0">
            <a:noAutofit/>
          </a:bodyPr>
          <a:lstStyle/>
          <a:p>
            <a:pPr algn="l"/>
            <a:r>
              <a:rPr lang="ja-JP" altLang="en-US" sz="4000" b="1" dirty="0">
                <a:solidFill>
                  <a:schemeClr val="bg1"/>
                </a:solidFill>
                <a:latin typeface="游ゴシック" panose="020B0400000000000000" pitchFamily="50" charset="-128"/>
                <a:ea typeface="游ゴシック" panose="020B0400000000000000" pitchFamily="50" charset="-128"/>
              </a:rPr>
              <a:t>　③ 逃げるところ</a:t>
            </a: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42</a:t>
            </a:fld>
            <a:endParaRPr lang="ja-JP" altLang="en-US" dirty="0"/>
          </a:p>
        </p:txBody>
      </p:sp>
      <p:sp>
        <p:nvSpPr>
          <p:cNvPr id="7" name="タイトル 1"/>
          <p:cNvSpPr txBox="1">
            <a:spLocks/>
          </p:cNvSpPr>
          <p:nvPr/>
        </p:nvSpPr>
        <p:spPr>
          <a:xfrm>
            <a:off x="0" y="6220808"/>
            <a:ext cx="9144000" cy="63719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游ゴシック" panose="020B0400000000000000" pitchFamily="50" charset="-128"/>
                <a:ea typeface="游ゴシック" panose="020B0400000000000000" pitchFamily="50" charset="-128"/>
              </a:rPr>
              <a:t>逃げるところはいろいろ考えておきましょう！</a:t>
            </a:r>
            <a:endParaRPr lang="en-US" altLang="ja-JP" sz="3200" b="1" dirty="0">
              <a:latin typeface="游ゴシック" panose="020B0400000000000000" pitchFamily="50" charset="-128"/>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D6F7AC2-E222-463F-9CAE-02A98A3A9015}"/>
              </a:ext>
            </a:extLst>
          </p:cNvPr>
          <p:cNvSpPr txBox="1"/>
          <p:nvPr/>
        </p:nvSpPr>
        <p:spPr>
          <a:xfrm>
            <a:off x="1078372" y="4263855"/>
            <a:ext cx="1175353" cy="323165"/>
          </a:xfrm>
          <a:prstGeom prst="rect">
            <a:avLst/>
          </a:prstGeom>
          <a:noFill/>
        </p:spPr>
        <p:txBody>
          <a:bodyPr wrap="square" rtlCol="0">
            <a:spAutoFit/>
          </a:bodyPr>
          <a:lstStyle/>
          <a:p>
            <a:pPr algn="dist"/>
            <a:r>
              <a:rPr kumimoji="1" lang="ja-JP" altLang="en-US" sz="1500" dirty="0">
                <a:solidFill>
                  <a:srgbClr val="595959"/>
                </a:solidFill>
                <a:latin typeface="+mn-ea"/>
              </a:rPr>
              <a:t>ひなんじょ</a:t>
            </a:r>
          </a:p>
        </p:txBody>
      </p:sp>
      <p:sp>
        <p:nvSpPr>
          <p:cNvPr id="15" name="テキスト ボックス 14">
            <a:extLst>
              <a:ext uri="{FF2B5EF4-FFF2-40B4-BE49-F238E27FC236}">
                <a16:creationId xmlns:a16="http://schemas.microsoft.com/office/drawing/2014/main" id="{99C695F8-631B-4D15-A114-844A22F890B4}"/>
              </a:ext>
            </a:extLst>
          </p:cNvPr>
          <p:cNvSpPr txBox="1"/>
          <p:nvPr/>
        </p:nvSpPr>
        <p:spPr>
          <a:xfrm>
            <a:off x="4648415" y="5897644"/>
            <a:ext cx="818107" cy="323165"/>
          </a:xfrm>
          <a:prstGeom prst="rect">
            <a:avLst/>
          </a:prstGeom>
          <a:noFill/>
        </p:spPr>
        <p:txBody>
          <a:bodyPr wrap="square" rtlCol="0">
            <a:spAutoFit/>
          </a:bodyPr>
          <a:lstStyle/>
          <a:p>
            <a:r>
              <a:rPr lang="ja-JP" altLang="en-US" sz="1500" dirty="0">
                <a:solidFill>
                  <a:srgbClr val="595959"/>
                </a:solidFill>
                <a:latin typeface="+mn-ea"/>
              </a:rPr>
              <a:t>かんが</a:t>
            </a:r>
            <a:endParaRPr kumimoji="1" lang="ja-JP" altLang="en-US" sz="1500" dirty="0">
              <a:solidFill>
                <a:srgbClr val="595959"/>
              </a:solidFill>
              <a:latin typeface="+mn-ea"/>
            </a:endParaRPr>
          </a:p>
        </p:txBody>
      </p:sp>
      <p:sp>
        <p:nvSpPr>
          <p:cNvPr id="16" name="テキスト ボックス 15">
            <a:extLst>
              <a:ext uri="{FF2B5EF4-FFF2-40B4-BE49-F238E27FC236}">
                <a16:creationId xmlns:a16="http://schemas.microsoft.com/office/drawing/2014/main" id="{207ABE25-FD0D-4C03-8984-B689CD099BD5}"/>
              </a:ext>
            </a:extLst>
          </p:cNvPr>
          <p:cNvSpPr txBox="1"/>
          <p:nvPr/>
        </p:nvSpPr>
        <p:spPr>
          <a:xfrm>
            <a:off x="7160861" y="4239175"/>
            <a:ext cx="413317" cy="323165"/>
          </a:xfrm>
          <a:prstGeom prst="rect">
            <a:avLst/>
          </a:prstGeom>
          <a:noFill/>
        </p:spPr>
        <p:txBody>
          <a:bodyPr wrap="square" rtlCol="0">
            <a:spAutoFit/>
          </a:bodyPr>
          <a:lstStyle/>
          <a:p>
            <a:pPr algn="ct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71BC2ABE-271D-4356-8C19-D5D015D85C0B}"/>
              </a:ext>
            </a:extLst>
          </p:cNvPr>
          <p:cNvSpPr txBox="1"/>
          <p:nvPr/>
        </p:nvSpPr>
        <p:spPr>
          <a:xfrm>
            <a:off x="1335741" y="332675"/>
            <a:ext cx="448235"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5" name="正方形/長方形 4">
            <a:extLst>
              <a:ext uri="{FF2B5EF4-FFF2-40B4-BE49-F238E27FC236}">
                <a16:creationId xmlns:a16="http://schemas.microsoft.com/office/drawing/2014/main" id="{089A2295-841E-A078-7012-C2A47FFC5D9E}"/>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19" name="正方形/長方形 18">
            <a:extLst>
              <a:ext uri="{FF2B5EF4-FFF2-40B4-BE49-F238E27FC236}">
                <a16:creationId xmlns:a16="http://schemas.microsoft.com/office/drawing/2014/main" id="{C12F8024-6DD3-1E14-D6AA-1F40713497E7}"/>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3" name="テキスト ボックス 22">
            <a:extLst>
              <a:ext uri="{FF2B5EF4-FFF2-40B4-BE49-F238E27FC236}">
                <a16:creationId xmlns:a16="http://schemas.microsoft.com/office/drawing/2014/main" id="{779F453A-B97B-1AF0-674D-04FBBFD9EF9E}"/>
              </a:ext>
            </a:extLst>
          </p:cNvPr>
          <p:cNvSpPr txBox="1"/>
          <p:nvPr/>
        </p:nvSpPr>
        <p:spPr>
          <a:xfrm>
            <a:off x="347870" y="5925843"/>
            <a:ext cx="655397" cy="323165"/>
          </a:xfrm>
          <a:prstGeom prst="rect">
            <a:avLst/>
          </a:prstGeom>
          <a:noFill/>
        </p:spPr>
        <p:txBody>
          <a:bodyPr wrap="square" rtlCol="0">
            <a:spAutoFit/>
          </a:bodyPr>
          <a:lstStyle/>
          <a:p>
            <a:r>
              <a:rPr kumimoji="1" lang="ja-JP" altLang="en-US" sz="1500" dirty="0">
                <a:solidFill>
                  <a:srgbClr val="595959"/>
                </a:solidFill>
                <a:latin typeface="+mn-ea"/>
              </a:rPr>
              <a:t>に</a:t>
            </a:r>
          </a:p>
        </p:txBody>
      </p:sp>
      <p:sp>
        <p:nvSpPr>
          <p:cNvPr id="25" name="テキスト ボックス 24">
            <a:extLst>
              <a:ext uri="{FF2B5EF4-FFF2-40B4-BE49-F238E27FC236}">
                <a16:creationId xmlns:a16="http://schemas.microsoft.com/office/drawing/2014/main" id="{8D544A4D-C6D5-FA76-2907-D630467FC8D2}"/>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8475010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150883"/>
          </a:xfrm>
          <a:solidFill>
            <a:schemeClr val="accent5">
              <a:lumMod val="60000"/>
              <a:lumOff val="40000"/>
            </a:schemeClr>
          </a:solidFill>
        </p:spPr>
        <p:txBody>
          <a:bodyPr lIns="108000" tIns="396000" rIns="108000" bIns="0" anchor="b" anchorCtr="0">
            <a:noAutofit/>
          </a:bodyPr>
          <a:lstStyle/>
          <a:p>
            <a:pPr algn="l"/>
            <a:r>
              <a:rPr kumimoji="1" lang="ja-JP" altLang="en-US" sz="3600" b="1" dirty="0">
                <a:solidFill>
                  <a:schemeClr val="bg1"/>
                </a:solidFill>
                <a:latin typeface="游ゴシック" panose="020B0400000000000000" pitchFamily="50" charset="-128"/>
                <a:ea typeface="游ゴシック" panose="020B0400000000000000" pitchFamily="50" charset="-128"/>
              </a:rPr>
              <a:t>逃げることについて考えましょう</a:t>
            </a:r>
          </a:p>
        </p:txBody>
      </p:sp>
      <p:sp>
        <p:nvSpPr>
          <p:cNvPr id="2" name="スライド番号プレースホルダー 1"/>
          <p:cNvSpPr>
            <a:spLocks noGrp="1"/>
          </p:cNvSpPr>
          <p:nvPr>
            <p:ph type="sldNum" sz="quarter" idx="12"/>
          </p:nvPr>
        </p:nvSpPr>
        <p:spPr>
          <a:xfrm>
            <a:off x="8781392" y="6496553"/>
            <a:ext cx="362607" cy="361447"/>
          </a:xfrm>
        </p:spPr>
        <p:txBody>
          <a:bodyPr/>
          <a:lstStyle/>
          <a:p>
            <a:fld id="{CECB8414-8A24-438C-A4D2-8AA3D970D36A}" type="slidenum">
              <a:rPr lang="ja-JP" altLang="en-US" smtClean="0"/>
              <a:pPr/>
              <a:t>43</a:t>
            </a:fld>
            <a:endParaRPr lang="ja-JP" altLang="en-US" dirty="0"/>
          </a:p>
        </p:txBody>
      </p:sp>
      <p:pic>
        <p:nvPicPr>
          <p:cNvPr id="10" name="図 9" descr="タイムライン が含まれている画像&#10;&#10;自動的に生成された説明">
            <a:extLst>
              <a:ext uri="{FF2B5EF4-FFF2-40B4-BE49-F238E27FC236}">
                <a16:creationId xmlns:a16="http://schemas.microsoft.com/office/drawing/2014/main" id="{3A90313A-37D3-434D-BD1A-9E1E05152F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0306" y="1159708"/>
            <a:ext cx="8351086" cy="5020842"/>
          </a:xfrm>
          <a:prstGeom prst="rect">
            <a:avLst/>
          </a:prstGeom>
        </p:spPr>
      </p:pic>
      <p:sp>
        <p:nvSpPr>
          <p:cNvPr id="6" name="テキスト ボックス 5">
            <a:extLst>
              <a:ext uri="{FF2B5EF4-FFF2-40B4-BE49-F238E27FC236}">
                <a16:creationId xmlns:a16="http://schemas.microsoft.com/office/drawing/2014/main" id="{82E6EE0A-0DD0-4ACA-B58C-54978FEA220E}"/>
              </a:ext>
            </a:extLst>
          </p:cNvPr>
          <p:cNvSpPr txBox="1"/>
          <p:nvPr/>
        </p:nvSpPr>
        <p:spPr>
          <a:xfrm>
            <a:off x="-6" y="338492"/>
            <a:ext cx="722159" cy="323165"/>
          </a:xfrm>
          <a:prstGeom prst="rect">
            <a:avLst/>
          </a:prstGeom>
          <a:noFill/>
        </p:spPr>
        <p:txBody>
          <a:bodyPr wrap="square" rtlCol="0">
            <a:spAutoFit/>
          </a:bodyPr>
          <a:lstStyle/>
          <a:p>
            <a:pPr algn="ctr"/>
            <a:r>
              <a:rPr kumimoji="1" lang="ja-JP" altLang="en-US" sz="1500" dirty="0">
                <a:solidFill>
                  <a:schemeClr val="bg1"/>
                </a:solidFill>
                <a:latin typeface="+mn-ea"/>
              </a:rPr>
              <a:t>に</a:t>
            </a:r>
          </a:p>
        </p:txBody>
      </p:sp>
      <p:sp>
        <p:nvSpPr>
          <p:cNvPr id="7" name="テキスト ボックス 6">
            <a:extLst>
              <a:ext uri="{FF2B5EF4-FFF2-40B4-BE49-F238E27FC236}">
                <a16:creationId xmlns:a16="http://schemas.microsoft.com/office/drawing/2014/main" id="{7887C880-5448-47C4-8587-61B26AED9223}"/>
              </a:ext>
            </a:extLst>
          </p:cNvPr>
          <p:cNvSpPr txBox="1"/>
          <p:nvPr/>
        </p:nvSpPr>
        <p:spPr>
          <a:xfrm>
            <a:off x="1198193" y="1072678"/>
            <a:ext cx="625036" cy="246221"/>
          </a:xfrm>
          <a:prstGeom prst="rect">
            <a:avLst/>
          </a:prstGeom>
          <a:noFill/>
        </p:spPr>
        <p:txBody>
          <a:bodyPr wrap="square" rtlCol="0">
            <a:spAutoFit/>
          </a:bodyPr>
          <a:lstStyle/>
          <a:p>
            <a:pPr algn="ctr"/>
            <a:r>
              <a:rPr kumimoji="1" lang="ja-JP" altLang="en-US" sz="1000" dirty="0">
                <a:latin typeface="+mn-ea"/>
              </a:rPr>
              <a:t>いえ</a:t>
            </a:r>
          </a:p>
        </p:txBody>
      </p:sp>
      <p:sp>
        <p:nvSpPr>
          <p:cNvPr id="8" name="テキスト ボックス 7">
            <a:extLst>
              <a:ext uri="{FF2B5EF4-FFF2-40B4-BE49-F238E27FC236}">
                <a16:creationId xmlns:a16="http://schemas.microsoft.com/office/drawing/2014/main" id="{40E4E0B8-16F1-456C-A5CC-7FDA5A1B2CEB}"/>
              </a:ext>
            </a:extLst>
          </p:cNvPr>
          <p:cNvSpPr txBox="1"/>
          <p:nvPr/>
        </p:nvSpPr>
        <p:spPr>
          <a:xfrm>
            <a:off x="3892528" y="352225"/>
            <a:ext cx="1196542" cy="323165"/>
          </a:xfrm>
          <a:prstGeom prst="rect">
            <a:avLst/>
          </a:prstGeom>
          <a:noFill/>
        </p:spPr>
        <p:txBody>
          <a:bodyPr wrap="square" rtlCol="0">
            <a:spAutoFit/>
          </a:bodyPr>
          <a:lstStyle/>
          <a:p>
            <a:pPr algn="ctr"/>
            <a:r>
              <a:rPr kumimoji="1" lang="ja-JP" altLang="en-US" sz="1500" dirty="0">
                <a:solidFill>
                  <a:schemeClr val="bg1"/>
                </a:solidFill>
                <a:latin typeface="+mn-ea"/>
              </a:rPr>
              <a:t>かんが</a:t>
            </a:r>
          </a:p>
        </p:txBody>
      </p:sp>
      <p:sp>
        <p:nvSpPr>
          <p:cNvPr id="3" name="正方形/長方形 2">
            <a:extLst>
              <a:ext uri="{FF2B5EF4-FFF2-40B4-BE49-F238E27FC236}">
                <a16:creationId xmlns:a16="http://schemas.microsoft.com/office/drawing/2014/main" id="{71E5E8D7-67FE-B26B-8296-196D2A438B54}"/>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5" name="正方形/長方形 4">
            <a:extLst>
              <a:ext uri="{FF2B5EF4-FFF2-40B4-BE49-F238E27FC236}">
                <a16:creationId xmlns:a16="http://schemas.microsoft.com/office/drawing/2014/main" id="{91728047-3DFA-BCAE-2921-4BEA72AC7415}"/>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1" name="タイトル 1">
            <a:extLst>
              <a:ext uri="{FF2B5EF4-FFF2-40B4-BE49-F238E27FC236}">
                <a16:creationId xmlns:a16="http://schemas.microsoft.com/office/drawing/2014/main" id="{78483510-8821-6CA5-3577-145E25448D94}"/>
              </a:ext>
            </a:extLst>
          </p:cNvPr>
          <p:cNvSpPr txBox="1">
            <a:spLocks/>
          </p:cNvSpPr>
          <p:nvPr/>
        </p:nvSpPr>
        <p:spPr>
          <a:xfrm>
            <a:off x="0" y="6340659"/>
            <a:ext cx="9144000" cy="51734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200" b="1" dirty="0">
                <a:latin typeface="游ゴシック" panose="020B0400000000000000" pitchFamily="50" charset="-128"/>
                <a:ea typeface="游ゴシック" panose="020B0400000000000000" pitchFamily="50" charset="-128"/>
              </a:rPr>
              <a:t>住んでいるところによって、逃げ方が違います</a:t>
            </a:r>
            <a:endParaRPr lang="en-US" altLang="ja-JP" sz="3200" b="1" dirty="0">
              <a:latin typeface="游ゴシック" panose="020B0400000000000000" pitchFamily="50" charset="-128"/>
              <a:ea typeface="游ゴシック" panose="020B0400000000000000" pitchFamily="50" charset="-128"/>
            </a:endParaRPr>
          </a:p>
        </p:txBody>
      </p:sp>
      <p:sp>
        <p:nvSpPr>
          <p:cNvPr id="12" name="テキスト ボックス 11">
            <a:extLst>
              <a:ext uri="{FF2B5EF4-FFF2-40B4-BE49-F238E27FC236}">
                <a16:creationId xmlns:a16="http://schemas.microsoft.com/office/drawing/2014/main" id="{7182D4C3-BBC5-4CB7-4659-2D94B017E407}"/>
              </a:ext>
            </a:extLst>
          </p:cNvPr>
          <p:cNvSpPr txBox="1"/>
          <p:nvPr/>
        </p:nvSpPr>
        <p:spPr>
          <a:xfrm>
            <a:off x="275395" y="6072411"/>
            <a:ext cx="413317" cy="338554"/>
          </a:xfrm>
          <a:prstGeom prst="rect">
            <a:avLst/>
          </a:prstGeom>
          <a:noFill/>
        </p:spPr>
        <p:txBody>
          <a:bodyPr wrap="square" rtlCol="0">
            <a:spAutoFit/>
          </a:bodyPr>
          <a:lstStyle/>
          <a:p>
            <a:pPr algn="ctr"/>
            <a:r>
              <a:rPr lang="ja-JP" altLang="en-US" sz="1600" dirty="0">
                <a:solidFill>
                  <a:srgbClr val="595959"/>
                </a:solidFill>
                <a:latin typeface="+mn-ea"/>
              </a:rPr>
              <a:t>す</a:t>
            </a:r>
            <a:endParaRPr kumimoji="1" lang="ja-JP" altLang="en-US" sz="1600" dirty="0">
              <a:solidFill>
                <a:srgbClr val="595959"/>
              </a:solidFill>
              <a:latin typeface="+mn-ea"/>
            </a:endParaRPr>
          </a:p>
        </p:txBody>
      </p:sp>
      <p:sp>
        <p:nvSpPr>
          <p:cNvPr id="13" name="テキスト ボックス 12">
            <a:extLst>
              <a:ext uri="{FF2B5EF4-FFF2-40B4-BE49-F238E27FC236}">
                <a16:creationId xmlns:a16="http://schemas.microsoft.com/office/drawing/2014/main" id="{10C1FD9D-0B9A-ACB6-06E9-1007531CF7BB}"/>
              </a:ext>
            </a:extLst>
          </p:cNvPr>
          <p:cNvSpPr txBox="1"/>
          <p:nvPr/>
        </p:nvSpPr>
        <p:spPr>
          <a:xfrm>
            <a:off x="5603317" y="6072409"/>
            <a:ext cx="2622059" cy="338554"/>
          </a:xfrm>
          <a:prstGeom prst="rect">
            <a:avLst/>
          </a:prstGeom>
          <a:noFill/>
        </p:spPr>
        <p:txBody>
          <a:bodyPr wrap="square" rtlCol="0">
            <a:spAutoFit/>
          </a:bodyPr>
          <a:lstStyle/>
          <a:p>
            <a:r>
              <a:rPr lang="ja-JP" altLang="en-US" sz="1600" dirty="0">
                <a:solidFill>
                  <a:srgbClr val="595959"/>
                </a:solidFill>
                <a:latin typeface="+mn-ea"/>
              </a:rPr>
              <a:t>に　　　　かた　　　　ちが　</a:t>
            </a:r>
            <a:endParaRPr kumimoji="1" lang="ja-JP" altLang="en-US" sz="1600" dirty="0">
              <a:solidFill>
                <a:srgbClr val="595959"/>
              </a:solidFill>
              <a:latin typeface="+mn-ea"/>
            </a:endParaRPr>
          </a:p>
        </p:txBody>
      </p:sp>
      <p:sp>
        <p:nvSpPr>
          <p:cNvPr id="15" name="テキスト ボックス 14">
            <a:extLst>
              <a:ext uri="{FF2B5EF4-FFF2-40B4-BE49-F238E27FC236}">
                <a16:creationId xmlns:a16="http://schemas.microsoft.com/office/drawing/2014/main" id="{C887C45A-3D0E-E9B3-6196-AABCDAE26583}"/>
              </a:ext>
            </a:extLst>
          </p:cNvPr>
          <p:cNvSpPr txBox="1"/>
          <p:nvPr/>
        </p:nvSpPr>
        <p:spPr>
          <a:xfrm>
            <a:off x="6023114" y="517342"/>
            <a:ext cx="3019610" cy="27699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A-3,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7</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8</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066788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46909"/>
          </a:xfrm>
          <a:solidFill>
            <a:schemeClr val="accent5">
              <a:lumMod val="60000"/>
              <a:lumOff val="40000"/>
            </a:schemeClr>
          </a:solidFill>
        </p:spPr>
        <p:txBody>
          <a:bodyPr lIns="108000" tIns="396000" rIns="108000" bIns="0" anchor="b" anchorCtr="0">
            <a:noAutofit/>
          </a:bodyPr>
          <a:lstStyle/>
          <a:p>
            <a:pPr algn="l"/>
            <a:r>
              <a:rPr kumimoji="1" lang="ja-JP" altLang="en-US" sz="4000" b="1" dirty="0">
                <a:solidFill>
                  <a:srgbClr val="002060"/>
                </a:solidFill>
                <a:latin typeface="游ゴシック" panose="020B0400000000000000" pitchFamily="50" charset="-128"/>
                <a:ea typeface="游ゴシック" panose="020B0400000000000000" pitchFamily="50" charset="-128"/>
              </a:rPr>
              <a:t>  振り返り・共有</a:t>
            </a:r>
          </a:p>
        </p:txBody>
      </p:sp>
      <p:sp>
        <p:nvSpPr>
          <p:cNvPr id="2" name="スライド番号プレースホルダー 1"/>
          <p:cNvSpPr>
            <a:spLocks noGrp="1"/>
          </p:cNvSpPr>
          <p:nvPr>
            <p:ph type="sldNum" sz="quarter" idx="12"/>
          </p:nvPr>
        </p:nvSpPr>
        <p:spPr>
          <a:xfrm>
            <a:off x="7069975" y="6542750"/>
            <a:ext cx="2057400" cy="365125"/>
          </a:xfrm>
        </p:spPr>
        <p:txBody>
          <a:bodyPr/>
          <a:lstStyle/>
          <a:p>
            <a:fld id="{CECB8414-8A24-438C-A4D2-8AA3D970D36A}" type="slidenum">
              <a:rPr lang="ja-JP" altLang="en-US" smtClean="0"/>
              <a:pPr/>
              <a:t>44</a:t>
            </a:fld>
            <a:endParaRPr lang="ja-JP" altLang="en-US" dirty="0"/>
          </a:p>
        </p:txBody>
      </p:sp>
      <p:sp>
        <p:nvSpPr>
          <p:cNvPr id="5" name="タイトル 1"/>
          <p:cNvSpPr txBox="1">
            <a:spLocks/>
          </p:cNvSpPr>
          <p:nvPr/>
        </p:nvSpPr>
        <p:spPr>
          <a:xfrm>
            <a:off x="432262" y="1246908"/>
            <a:ext cx="8711738" cy="477150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marL="571500" indent="-571500" algn="l">
              <a:buFont typeface="ＭＳ 明朝" panose="02020609040205080304" pitchFamily="17" charset="-128"/>
              <a:buChar char="☑"/>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洪水が起きたときの危険や、</a:t>
            </a:r>
          </a:p>
          <a:p>
            <a:pPr algn="l"/>
            <a:endPar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逃げる準備、逃げるところについて、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知ることができましたか？</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marL="571500" indent="-571500" algn="l">
              <a:buFont typeface="Wingdings" panose="05000000000000000000" pitchFamily="2" charset="2"/>
              <a:buChar char="n"/>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近くにいる人と、今日知ったことを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話してみましょう！</a:t>
            </a:r>
            <a:endParaRPr lang="en-US" altLang="ja-JP" sz="3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0DD27B4D-F710-4AEF-9D8B-DCB04546BA2C}"/>
              </a:ext>
            </a:extLst>
          </p:cNvPr>
          <p:cNvSpPr txBox="1"/>
          <p:nvPr/>
        </p:nvSpPr>
        <p:spPr>
          <a:xfrm>
            <a:off x="959225" y="3471078"/>
            <a:ext cx="532893" cy="323165"/>
          </a:xfrm>
          <a:prstGeom prst="rect">
            <a:avLst/>
          </a:prstGeom>
          <a:noFill/>
        </p:spPr>
        <p:txBody>
          <a:bodyPr wrap="square" rtlCol="0">
            <a:spAutoFit/>
          </a:bodyPr>
          <a:lstStyle/>
          <a:p>
            <a:pPr algn="ctr"/>
            <a:r>
              <a:rPr lang="ja-JP" altLang="en-US" sz="1500" dirty="0">
                <a:solidFill>
                  <a:srgbClr val="595959"/>
                </a:solidFill>
                <a:latin typeface="+mn-ea"/>
              </a:rPr>
              <a:t>し</a:t>
            </a:r>
            <a:endParaRPr kumimoji="1" lang="ja-JP" altLang="en-US" sz="1500" dirty="0">
              <a:solidFill>
                <a:srgbClr val="595959"/>
              </a:solidFill>
              <a:latin typeface="+mn-ea"/>
            </a:endParaRPr>
          </a:p>
        </p:txBody>
      </p:sp>
      <p:sp>
        <p:nvSpPr>
          <p:cNvPr id="7" name="テキスト ボックス 6">
            <a:extLst>
              <a:ext uri="{FF2B5EF4-FFF2-40B4-BE49-F238E27FC236}">
                <a16:creationId xmlns:a16="http://schemas.microsoft.com/office/drawing/2014/main" id="{B2DAF72E-C975-4AAB-8DE5-EF12EF1934BB}"/>
              </a:ext>
            </a:extLst>
          </p:cNvPr>
          <p:cNvSpPr txBox="1"/>
          <p:nvPr/>
        </p:nvSpPr>
        <p:spPr>
          <a:xfrm>
            <a:off x="963202" y="2493817"/>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8" name="テキスト ボックス 7">
            <a:extLst>
              <a:ext uri="{FF2B5EF4-FFF2-40B4-BE49-F238E27FC236}">
                <a16:creationId xmlns:a16="http://schemas.microsoft.com/office/drawing/2014/main" id="{0DA71F99-7FFC-4933-BB78-07E48D4AEE84}"/>
              </a:ext>
            </a:extLst>
          </p:cNvPr>
          <p:cNvSpPr txBox="1"/>
          <p:nvPr/>
        </p:nvSpPr>
        <p:spPr>
          <a:xfrm>
            <a:off x="2272049" y="2493816"/>
            <a:ext cx="1053857" cy="323165"/>
          </a:xfrm>
          <a:prstGeom prst="rect">
            <a:avLst/>
          </a:prstGeom>
          <a:noFill/>
        </p:spPr>
        <p:txBody>
          <a:bodyPr wrap="square" rtlCol="0">
            <a:spAutoFit/>
          </a:bodyPr>
          <a:lstStyle/>
          <a:p>
            <a:pPr algn="ctr"/>
            <a:r>
              <a:rPr kumimoji="1" lang="ja-JP" altLang="en-US" sz="1500" dirty="0">
                <a:solidFill>
                  <a:srgbClr val="595959"/>
                </a:solidFill>
                <a:latin typeface="+mn-ea"/>
              </a:rPr>
              <a:t>じゅんび</a:t>
            </a:r>
          </a:p>
        </p:txBody>
      </p:sp>
      <p:sp>
        <p:nvSpPr>
          <p:cNvPr id="9" name="テキスト ボックス 8">
            <a:extLst>
              <a:ext uri="{FF2B5EF4-FFF2-40B4-BE49-F238E27FC236}">
                <a16:creationId xmlns:a16="http://schemas.microsoft.com/office/drawing/2014/main" id="{9041902F-4371-45AF-8932-3926CC854A51}"/>
              </a:ext>
            </a:extLst>
          </p:cNvPr>
          <p:cNvSpPr txBox="1"/>
          <p:nvPr/>
        </p:nvSpPr>
        <p:spPr>
          <a:xfrm>
            <a:off x="3735251" y="2493815"/>
            <a:ext cx="532893" cy="323165"/>
          </a:xfrm>
          <a:prstGeom prst="rect">
            <a:avLst/>
          </a:prstGeom>
          <a:noFill/>
        </p:spPr>
        <p:txBody>
          <a:bodyPr wrap="square" rtlCol="0">
            <a:spAutoFit/>
          </a:bodyPr>
          <a:lstStyle/>
          <a:p>
            <a:pPr algn="ctr"/>
            <a:r>
              <a:rPr kumimoji="1" lang="ja-JP" altLang="en-US" sz="1500" dirty="0">
                <a:solidFill>
                  <a:srgbClr val="595959"/>
                </a:solidFill>
                <a:latin typeface="+mn-ea"/>
              </a:rPr>
              <a:t>に</a:t>
            </a:r>
          </a:p>
        </p:txBody>
      </p:sp>
      <p:sp>
        <p:nvSpPr>
          <p:cNvPr id="10" name="テキスト ボックス 9">
            <a:extLst>
              <a:ext uri="{FF2B5EF4-FFF2-40B4-BE49-F238E27FC236}">
                <a16:creationId xmlns:a16="http://schemas.microsoft.com/office/drawing/2014/main" id="{AD77625A-8E41-4479-AC74-D171A1AF6A47}"/>
              </a:ext>
            </a:extLst>
          </p:cNvPr>
          <p:cNvSpPr txBox="1"/>
          <p:nvPr/>
        </p:nvSpPr>
        <p:spPr>
          <a:xfrm>
            <a:off x="5119454" y="1531956"/>
            <a:ext cx="1053857" cy="323165"/>
          </a:xfrm>
          <a:prstGeom prst="rect">
            <a:avLst/>
          </a:prstGeom>
          <a:noFill/>
        </p:spPr>
        <p:txBody>
          <a:bodyPr wrap="square" rtlCol="0">
            <a:spAutoFit/>
          </a:bodyPr>
          <a:lstStyle/>
          <a:p>
            <a:pPr algn="ctr"/>
            <a:r>
              <a:rPr kumimoji="1" lang="ja-JP" altLang="en-US" sz="1500" dirty="0">
                <a:solidFill>
                  <a:srgbClr val="595959"/>
                </a:solidFill>
                <a:latin typeface="+mn-ea"/>
              </a:rPr>
              <a:t>きけん</a:t>
            </a:r>
          </a:p>
        </p:txBody>
      </p:sp>
      <p:sp>
        <p:nvSpPr>
          <p:cNvPr id="11" name="テキスト ボックス 10">
            <a:extLst>
              <a:ext uri="{FF2B5EF4-FFF2-40B4-BE49-F238E27FC236}">
                <a16:creationId xmlns:a16="http://schemas.microsoft.com/office/drawing/2014/main" id="{E1EC0296-CD06-480D-82AD-BAE5B1F4C97B}"/>
              </a:ext>
            </a:extLst>
          </p:cNvPr>
          <p:cNvSpPr txBox="1"/>
          <p:nvPr/>
        </p:nvSpPr>
        <p:spPr>
          <a:xfrm>
            <a:off x="432262" y="388630"/>
            <a:ext cx="532893" cy="323165"/>
          </a:xfrm>
          <a:prstGeom prst="rect">
            <a:avLst/>
          </a:prstGeom>
          <a:noFill/>
        </p:spPr>
        <p:txBody>
          <a:bodyPr wrap="square" rtlCol="0">
            <a:spAutoFit/>
          </a:bodyPr>
          <a:lstStyle/>
          <a:p>
            <a:pPr algn="ctr"/>
            <a:r>
              <a:rPr lang="ja-JP" altLang="en-US" sz="1500" dirty="0">
                <a:latin typeface="+mn-ea"/>
              </a:rPr>
              <a:t>ふ</a:t>
            </a:r>
            <a:endParaRPr kumimoji="1" lang="ja-JP" altLang="en-US" sz="1500" dirty="0">
              <a:latin typeface="+mn-ea"/>
            </a:endParaRPr>
          </a:p>
        </p:txBody>
      </p:sp>
      <p:sp>
        <p:nvSpPr>
          <p:cNvPr id="12" name="テキスト ボックス 11">
            <a:extLst>
              <a:ext uri="{FF2B5EF4-FFF2-40B4-BE49-F238E27FC236}">
                <a16:creationId xmlns:a16="http://schemas.microsoft.com/office/drawing/2014/main" id="{1A944F71-3C39-45A9-ADB8-5677BDBAB348}"/>
              </a:ext>
            </a:extLst>
          </p:cNvPr>
          <p:cNvSpPr txBox="1"/>
          <p:nvPr/>
        </p:nvSpPr>
        <p:spPr>
          <a:xfrm>
            <a:off x="1339722" y="397595"/>
            <a:ext cx="722159" cy="323165"/>
          </a:xfrm>
          <a:prstGeom prst="rect">
            <a:avLst/>
          </a:prstGeom>
          <a:noFill/>
        </p:spPr>
        <p:txBody>
          <a:bodyPr wrap="square" rtlCol="0">
            <a:spAutoFit/>
          </a:bodyPr>
          <a:lstStyle/>
          <a:p>
            <a:pPr algn="ctr"/>
            <a:r>
              <a:rPr kumimoji="1" lang="ja-JP" altLang="en-US" sz="1500" dirty="0">
                <a:latin typeface="+mn-ea"/>
              </a:rPr>
              <a:t>かえ</a:t>
            </a:r>
          </a:p>
        </p:txBody>
      </p:sp>
      <p:sp>
        <p:nvSpPr>
          <p:cNvPr id="13" name="テキスト ボックス 12">
            <a:extLst>
              <a:ext uri="{FF2B5EF4-FFF2-40B4-BE49-F238E27FC236}">
                <a16:creationId xmlns:a16="http://schemas.microsoft.com/office/drawing/2014/main" id="{B1850DC7-9443-4E44-B30E-78107175331D}"/>
              </a:ext>
            </a:extLst>
          </p:cNvPr>
          <p:cNvSpPr txBox="1"/>
          <p:nvPr/>
        </p:nvSpPr>
        <p:spPr>
          <a:xfrm>
            <a:off x="2899581" y="388628"/>
            <a:ext cx="1071784" cy="323165"/>
          </a:xfrm>
          <a:prstGeom prst="rect">
            <a:avLst/>
          </a:prstGeom>
          <a:noFill/>
        </p:spPr>
        <p:txBody>
          <a:bodyPr wrap="square" rtlCol="0">
            <a:spAutoFit/>
          </a:bodyPr>
          <a:lstStyle/>
          <a:p>
            <a:pPr algn="ctr"/>
            <a:r>
              <a:rPr kumimoji="1" lang="ja-JP" altLang="en-US" sz="1500" dirty="0">
                <a:latin typeface="+mn-ea"/>
              </a:rPr>
              <a:t>きょうゆう</a:t>
            </a:r>
          </a:p>
        </p:txBody>
      </p:sp>
      <p:sp>
        <p:nvSpPr>
          <p:cNvPr id="14" name="テキスト ボックス 13">
            <a:extLst>
              <a:ext uri="{FF2B5EF4-FFF2-40B4-BE49-F238E27FC236}">
                <a16:creationId xmlns:a16="http://schemas.microsoft.com/office/drawing/2014/main" id="{CC8E3DBB-E1E1-4D13-84B1-690A8A6367A0}"/>
              </a:ext>
            </a:extLst>
          </p:cNvPr>
          <p:cNvSpPr txBox="1"/>
          <p:nvPr/>
        </p:nvSpPr>
        <p:spPr>
          <a:xfrm>
            <a:off x="1029195" y="4448339"/>
            <a:ext cx="621054" cy="323165"/>
          </a:xfrm>
          <a:prstGeom prst="rect">
            <a:avLst/>
          </a:prstGeom>
          <a:noFill/>
        </p:spPr>
        <p:txBody>
          <a:bodyPr wrap="square" rtlCol="0">
            <a:spAutoFit/>
          </a:bodyPr>
          <a:lstStyle/>
          <a:p>
            <a:pPr algn="ctr"/>
            <a:r>
              <a:rPr lang="ja-JP" altLang="en-US" sz="1500" dirty="0">
                <a:solidFill>
                  <a:srgbClr val="595959"/>
                </a:solidFill>
                <a:latin typeface="+mn-ea"/>
              </a:rPr>
              <a:t>ちか</a:t>
            </a:r>
            <a:endParaRPr kumimoji="1" lang="ja-JP" altLang="en-US" sz="1500" dirty="0">
              <a:solidFill>
                <a:srgbClr val="595959"/>
              </a:solidFill>
              <a:latin typeface="+mn-ea"/>
            </a:endParaRPr>
          </a:p>
        </p:txBody>
      </p:sp>
      <p:sp>
        <p:nvSpPr>
          <p:cNvPr id="15" name="テキスト ボックス 14">
            <a:extLst>
              <a:ext uri="{FF2B5EF4-FFF2-40B4-BE49-F238E27FC236}">
                <a16:creationId xmlns:a16="http://schemas.microsoft.com/office/drawing/2014/main" id="{D8CDC775-512A-4738-9D02-16CABABC2B9E}"/>
              </a:ext>
            </a:extLst>
          </p:cNvPr>
          <p:cNvSpPr txBox="1"/>
          <p:nvPr/>
        </p:nvSpPr>
        <p:spPr>
          <a:xfrm>
            <a:off x="4806803" y="4448338"/>
            <a:ext cx="688561" cy="323165"/>
          </a:xfrm>
          <a:prstGeom prst="rect">
            <a:avLst/>
          </a:prstGeom>
          <a:noFill/>
        </p:spPr>
        <p:txBody>
          <a:bodyPr wrap="square" rtlCol="0">
            <a:spAutoFit/>
          </a:bodyPr>
          <a:lstStyle/>
          <a:p>
            <a:pPr algn="dist"/>
            <a:r>
              <a:rPr lang="ja-JP" altLang="en-US" sz="1500" dirty="0">
                <a:solidFill>
                  <a:srgbClr val="595959"/>
                </a:solidFill>
                <a:latin typeface="+mn-ea"/>
              </a:rPr>
              <a:t>きょう</a:t>
            </a:r>
            <a:endParaRPr kumimoji="1" lang="ja-JP" altLang="en-US" sz="1500" dirty="0">
              <a:solidFill>
                <a:srgbClr val="595959"/>
              </a:solidFill>
              <a:latin typeface="+mn-ea"/>
            </a:endParaRPr>
          </a:p>
        </p:txBody>
      </p:sp>
      <p:sp>
        <p:nvSpPr>
          <p:cNvPr id="16" name="テキスト ボックス 15">
            <a:extLst>
              <a:ext uri="{FF2B5EF4-FFF2-40B4-BE49-F238E27FC236}">
                <a16:creationId xmlns:a16="http://schemas.microsoft.com/office/drawing/2014/main" id="{31B5A268-6EBC-4462-A405-71E9F695E05C}"/>
              </a:ext>
            </a:extLst>
          </p:cNvPr>
          <p:cNvSpPr txBox="1"/>
          <p:nvPr/>
        </p:nvSpPr>
        <p:spPr>
          <a:xfrm>
            <a:off x="5583345" y="4448338"/>
            <a:ext cx="566443" cy="323165"/>
          </a:xfrm>
          <a:prstGeom prst="rect">
            <a:avLst/>
          </a:prstGeom>
          <a:noFill/>
        </p:spPr>
        <p:txBody>
          <a:bodyPr wrap="square" rtlCol="0">
            <a:spAutoFit/>
          </a:bodyPr>
          <a:lstStyle/>
          <a:p>
            <a:pPr algn="dist"/>
            <a:r>
              <a:rPr lang="ja-JP" altLang="en-US" sz="1500" dirty="0">
                <a:solidFill>
                  <a:srgbClr val="595959"/>
                </a:solidFill>
                <a:latin typeface="+mn-ea"/>
              </a:rPr>
              <a:t>し</a:t>
            </a:r>
            <a:endParaRPr kumimoji="1" lang="ja-JP" altLang="en-US" sz="1500" dirty="0">
              <a:solidFill>
                <a:srgbClr val="595959"/>
              </a:solidFill>
              <a:latin typeface="+mn-ea"/>
            </a:endParaRPr>
          </a:p>
        </p:txBody>
      </p:sp>
      <p:sp>
        <p:nvSpPr>
          <p:cNvPr id="17" name="テキスト ボックス 16">
            <a:extLst>
              <a:ext uri="{FF2B5EF4-FFF2-40B4-BE49-F238E27FC236}">
                <a16:creationId xmlns:a16="http://schemas.microsoft.com/office/drawing/2014/main" id="{BB70DB04-68CA-41ED-8A38-F4130CA2A66F}"/>
              </a:ext>
            </a:extLst>
          </p:cNvPr>
          <p:cNvSpPr txBox="1"/>
          <p:nvPr/>
        </p:nvSpPr>
        <p:spPr>
          <a:xfrm>
            <a:off x="871065" y="5425600"/>
            <a:ext cx="621053" cy="323165"/>
          </a:xfrm>
          <a:prstGeom prst="rect">
            <a:avLst/>
          </a:prstGeom>
          <a:noFill/>
        </p:spPr>
        <p:txBody>
          <a:bodyPr wrap="square" rtlCol="0">
            <a:spAutoFit/>
          </a:bodyPr>
          <a:lstStyle/>
          <a:p>
            <a:pPr algn="ctr"/>
            <a:r>
              <a:rPr lang="ja-JP" altLang="en-US" sz="1500" dirty="0">
                <a:solidFill>
                  <a:srgbClr val="595959"/>
                </a:solidFill>
                <a:latin typeface="+mn-ea"/>
              </a:rPr>
              <a:t>はな</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379EBFCE-3644-4DA1-8638-0F57AECF7ED6}"/>
              </a:ext>
            </a:extLst>
          </p:cNvPr>
          <p:cNvSpPr txBox="1"/>
          <p:nvPr/>
        </p:nvSpPr>
        <p:spPr>
          <a:xfrm>
            <a:off x="1008024" y="1531956"/>
            <a:ext cx="1053857" cy="323165"/>
          </a:xfrm>
          <a:prstGeom prst="rect">
            <a:avLst/>
          </a:prstGeom>
          <a:noFill/>
        </p:spPr>
        <p:txBody>
          <a:bodyPr wrap="square" rtlCol="0">
            <a:spAutoFit/>
          </a:bodyPr>
          <a:lstStyle/>
          <a:p>
            <a:pPr algn="ctr"/>
            <a:r>
              <a:rPr kumimoji="1" lang="ja-JP" altLang="en-US" sz="1500" dirty="0">
                <a:solidFill>
                  <a:srgbClr val="595959"/>
                </a:solidFill>
                <a:latin typeface="+mn-ea"/>
              </a:rPr>
              <a:t>こうずい</a:t>
            </a:r>
          </a:p>
        </p:txBody>
      </p:sp>
      <p:sp>
        <p:nvSpPr>
          <p:cNvPr id="19" name="テキスト ボックス 18">
            <a:extLst>
              <a:ext uri="{FF2B5EF4-FFF2-40B4-BE49-F238E27FC236}">
                <a16:creationId xmlns:a16="http://schemas.microsoft.com/office/drawing/2014/main" id="{3B619668-3AF0-4DE4-95A3-AD609B07CCE9}"/>
              </a:ext>
            </a:extLst>
          </p:cNvPr>
          <p:cNvSpPr txBox="1"/>
          <p:nvPr/>
        </p:nvSpPr>
        <p:spPr>
          <a:xfrm>
            <a:off x="3306270" y="4448339"/>
            <a:ext cx="621054" cy="323165"/>
          </a:xfrm>
          <a:prstGeom prst="rect">
            <a:avLst/>
          </a:prstGeom>
          <a:noFill/>
        </p:spPr>
        <p:txBody>
          <a:bodyPr wrap="square" rtlCol="0">
            <a:spAutoFit/>
          </a:bodyPr>
          <a:lstStyle/>
          <a:p>
            <a:pPr algn="ctr"/>
            <a:r>
              <a:rPr lang="ja-JP" altLang="en-US" sz="1500" dirty="0">
                <a:solidFill>
                  <a:srgbClr val="595959"/>
                </a:solidFill>
                <a:latin typeface="+mn-ea"/>
              </a:rPr>
              <a:t>ひと</a:t>
            </a:r>
            <a:endParaRPr kumimoji="1" lang="ja-JP" altLang="en-US" sz="1500" dirty="0">
              <a:solidFill>
                <a:srgbClr val="595959"/>
              </a:solidFill>
              <a:latin typeface="+mn-ea"/>
            </a:endParaRPr>
          </a:p>
        </p:txBody>
      </p:sp>
      <p:sp>
        <p:nvSpPr>
          <p:cNvPr id="3" name="正方形/長方形 2">
            <a:extLst>
              <a:ext uri="{FF2B5EF4-FFF2-40B4-BE49-F238E27FC236}">
                <a16:creationId xmlns:a16="http://schemas.microsoft.com/office/drawing/2014/main" id="{04D4BDC5-780C-952F-43EF-7B2CA9B81F83}"/>
              </a:ext>
            </a:extLst>
          </p:cNvPr>
          <p:cNvSpPr/>
          <p:nvPr/>
        </p:nvSpPr>
        <p:spPr>
          <a:xfrm rot="16200000">
            <a:off x="7124819" y="-1789189"/>
            <a:ext cx="264933" cy="3773431"/>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じぶん　いえ　きけん  しら</a:t>
            </a:r>
          </a:p>
        </p:txBody>
      </p:sp>
      <p:sp>
        <p:nvSpPr>
          <p:cNvPr id="20" name="正方形/長方形 19">
            <a:extLst>
              <a:ext uri="{FF2B5EF4-FFF2-40B4-BE49-F238E27FC236}">
                <a16:creationId xmlns:a16="http://schemas.microsoft.com/office/drawing/2014/main" id="{914CE45F-284C-AB73-5E11-C454E6A8DF1E}"/>
              </a:ext>
            </a:extLst>
          </p:cNvPr>
          <p:cNvSpPr/>
          <p:nvPr/>
        </p:nvSpPr>
        <p:spPr>
          <a:xfrm rot="16200000">
            <a:off x="7088015" y="-1499551"/>
            <a:ext cx="338552" cy="3773430"/>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(2)</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自分の家の危険を調べましょう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271387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a:spLocks noGrp="1"/>
          </p:cNvSpPr>
          <p:nvPr>
            <p:ph type="ctrTitle"/>
          </p:nvPr>
        </p:nvSpPr>
        <p:spPr>
          <a:xfrm>
            <a:off x="0" y="2119086"/>
            <a:ext cx="9144000" cy="2351314"/>
          </a:xfrm>
          <a:solidFill>
            <a:schemeClr val="accent5">
              <a:lumMod val="60000"/>
              <a:lumOff val="40000"/>
            </a:schemeClr>
          </a:solidFill>
        </p:spPr>
        <p:txBody>
          <a:bodyPr lIns="108000" tIns="396000" rIns="108000" bIns="180000" anchor="t">
            <a:noAutofit/>
          </a:bodyPr>
          <a:lstStyle/>
          <a:p>
            <a:br>
              <a:rPr lang="en-US" altLang="ja-JP" sz="4000" b="1" dirty="0">
                <a:solidFill>
                  <a:srgbClr val="002060"/>
                </a:solidFill>
                <a:latin typeface="游ゴシック" panose="020B0400000000000000" pitchFamily="50" charset="-128"/>
                <a:ea typeface="游ゴシック" panose="020B0400000000000000" pitchFamily="50" charset="-128"/>
              </a:rPr>
            </a:br>
            <a:r>
              <a:rPr lang="ja-JP" altLang="en-US" sz="4000" b="1" dirty="0">
                <a:solidFill>
                  <a:srgbClr val="002060"/>
                </a:solidFill>
                <a:latin typeface="游ゴシック" panose="020B0400000000000000" pitchFamily="50" charset="-128"/>
                <a:ea typeface="游ゴシック" panose="020B0400000000000000" pitchFamily="50" charset="-128"/>
              </a:rPr>
              <a:t>～休憩～</a:t>
            </a:r>
            <a:endParaRPr kumimoji="1" lang="ja-JP" altLang="en-US" sz="40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45</a:t>
            </a:fld>
            <a:endParaRPr lang="ja-JP" altLang="en-US" dirty="0"/>
          </a:p>
        </p:txBody>
      </p:sp>
      <p:sp>
        <p:nvSpPr>
          <p:cNvPr id="4" name="テキスト ボックス 3">
            <a:extLst>
              <a:ext uri="{FF2B5EF4-FFF2-40B4-BE49-F238E27FC236}">
                <a16:creationId xmlns:a16="http://schemas.microsoft.com/office/drawing/2014/main" id="{7FFFF2C9-6490-4837-B427-A54CFA7C3247}"/>
              </a:ext>
            </a:extLst>
          </p:cNvPr>
          <p:cNvSpPr txBox="1"/>
          <p:nvPr/>
        </p:nvSpPr>
        <p:spPr>
          <a:xfrm>
            <a:off x="4036108" y="2662516"/>
            <a:ext cx="1071784" cy="323165"/>
          </a:xfrm>
          <a:prstGeom prst="rect">
            <a:avLst/>
          </a:prstGeom>
          <a:noFill/>
        </p:spPr>
        <p:txBody>
          <a:bodyPr wrap="square" rtlCol="0">
            <a:spAutoFit/>
          </a:bodyPr>
          <a:lstStyle/>
          <a:p>
            <a:pPr algn="ctr"/>
            <a:r>
              <a:rPr kumimoji="1" lang="ja-JP" altLang="en-US" sz="1500" dirty="0">
                <a:latin typeface="+mn-ea"/>
              </a:rPr>
              <a:t>きゅうけい</a:t>
            </a:r>
          </a:p>
        </p:txBody>
      </p:sp>
    </p:spTree>
    <p:extLst>
      <p:ext uri="{BB962C8B-B14F-4D97-AF65-F5344CB8AC3E}">
        <p14:creationId xmlns:p14="http://schemas.microsoft.com/office/powerpoint/2010/main" val="150035442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66429"/>
          </a:xfrm>
          <a:solidFill>
            <a:schemeClr val="accent5">
              <a:lumMod val="60000"/>
              <a:lumOff val="40000"/>
            </a:schemeClr>
          </a:solidFill>
        </p:spPr>
        <p:txBody>
          <a:bodyPr lIns="108000" tIns="396000" rIns="108000" bIns="0" anchor="b" anchorCtr="0">
            <a:noAutofit/>
          </a:bodyPr>
          <a:lstStyle/>
          <a:p>
            <a:pPr algn="l"/>
            <a:r>
              <a:rPr lang="ja-JP" altLang="en-US" sz="3600" b="1" dirty="0">
                <a:ln w="10160">
                  <a:solidFill>
                    <a:schemeClr val="accent5"/>
                  </a:solidFill>
                  <a:prstDash val="solid"/>
                </a:ln>
                <a:solidFill>
                  <a:srgbClr val="FFFFFF"/>
                </a:solidFill>
                <a:effectLst>
                  <a:glow rad="101600">
                    <a:srgbClr val="002060">
                      <a:alpha val="40000"/>
                    </a:srgbClr>
                  </a:glow>
                  <a:outerShdw blurRad="38100" dist="22860" dir="5400000" algn="tl" rotWithShape="0">
                    <a:srgbClr val="000000">
                      <a:alpha val="30000"/>
                    </a:srgbClr>
                  </a:outerShdw>
                </a:effectLst>
                <a:latin typeface="游ゴシック" panose="020B0400000000000000" pitchFamily="50" charset="-128"/>
                <a:ea typeface="游ゴシック" panose="020B0400000000000000" pitchFamily="50" charset="-128"/>
              </a:rPr>
              <a:t>　マイ・タイムライン </a:t>
            </a:r>
            <a:r>
              <a:rPr lang="ja-JP" altLang="en-US" sz="3600" b="1" dirty="0">
                <a:solidFill>
                  <a:srgbClr val="002060"/>
                </a:solidFill>
                <a:latin typeface="游ゴシック" panose="020B0400000000000000" pitchFamily="50" charset="-128"/>
                <a:ea typeface="游ゴシック" panose="020B0400000000000000" pitchFamily="50" charset="-128"/>
              </a:rPr>
              <a:t>を作りましょう！</a:t>
            </a:r>
            <a:endParaRPr kumimoji="1" lang="ja-JP" altLang="en-US" sz="36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542750"/>
            <a:ext cx="2057400" cy="365125"/>
          </a:xfrm>
        </p:spPr>
        <p:txBody>
          <a:bodyPr/>
          <a:lstStyle/>
          <a:p>
            <a:fld id="{CECB8414-8A24-438C-A4D2-8AA3D970D36A}" type="slidenum">
              <a:rPr lang="ja-JP" altLang="en-US" smtClean="0"/>
              <a:pPr/>
              <a:t>46</a:t>
            </a:fld>
            <a:endParaRPr lang="ja-JP" altLang="en-US" dirty="0"/>
          </a:p>
        </p:txBody>
      </p:sp>
      <p:sp>
        <p:nvSpPr>
          <p:cNvPr id="5" name="タイトル 1"/>
          <p:cNvSpPr txBox="1">
            <a:spLocks/>
          </p:cNvSpPr>
          <p:nvPr/>
        </p:nvSpPr>
        <p:spPr>
          <a:xfrm>
            <a:off x="4225743" y="1266428"/>
            <a:ext cx="4775199" cy="564144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マイ・タイムライン</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シートを使って、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安全に逃げるために</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いつ、何をするかを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考えましょう！</a:t>
            </a:r>
            <a:endParaRPr lang="en-US" altLang="ja-JP" sz="3600" b="1" dirty="0">
              <a:latin typeface="游ゴシック" panose="020B0400000000000000" pitchFamily="50" charset="-128"/>
              <a:ea typeface="游ゴシック" panose="020B0400000000000000" pitchFamily="50" charset="-128"/>
            </a:endParaRPr>
          </a:p>
          <a:p>
            <a:pPr algn="l"/>
            <a:endParaRPr lang="en-US" altLang="ja-JP" sz="36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273050" y="1396537"/>
            <a:ext cx="3687118" cy="5241329"/>
          </a:xfrm>
          <a:prstGeom prst="rect">
            <a:avLst/>
          </a:prstGeom>
          <a:ln>
            <a:solidFill>
              <a:schemeClr val="accent1"/>
            </a:solidFill>
          </a:ln>
          <a:effectLst>
            <a:outerShdw blurRad="292100" dist="139700" dir="2700000" algn="tl" rotWithShape="0">
              <a:srgbClr val="333333">
                <a:alpha val="65000"/>
              </a:srgbClr>
            </a:outerShdw>
          </a:effectLst>
        </p:spPr>
      </p:pic>
      <p:sp>
        <p:nvSpPr>
          <p:cNvPr id="6" name="テキスト ボックス 5">
            <a:extLst>
              <a:ext uri="{FF2B5EF4-FFF2-40B4-BE49-F238E27FC236}">
                <a16:creationId xmlns:a16="http://schemas.microsoft.com/office/drawing/2014/main" id="{EA97738A-8B02-4868-BAAD-4D3238FB85D9}"/>
              </a:ext>
            </a:extLst>
          </p:cNvPr>
          <p:cNvSpPr txBox="1"/>
          <p:nvPr/>
        </p:nvSpPr>
        <p:spPr>
          <a:xfrm>
            <a:off x="4297169" y="3429000"/>
            <a:ext cx="1074608" cy="323165"/>
          </a:xfrm>
          <a:prstGeom prst="rect">
            <a:avLst/>
          </a:prstGeom>
          <a:noFill/>
        </p:spPr>
        <p:txBody>
          <a:bodyPr wrap="square" rtlCol="0">
            <a:spAutoFit/>
          </a:bodyPr>
          <a:lstStyle/>
          <a:p>
            <a:pPr algn="ctr"/>
            <a:r>
              <a:rPr kumimoji="1" lang="ja-JP" altLang="en-US" sz="1500" dirty="0">
                <a:latin typeface="+mn-ea"/>
              </a:rPr>
              <a:t>あんぜん</a:t>
            </a:r>
          </a:p>
        </p:txBody>
      </p:sp>
      <p:sp>
        <p:nvSpPr>
          <p:cNvPr id="7" name="テキスト ボックス 6">
            <a:extLst>
              <a:ext uri="{FF2B5EF4-FFF2-40B4-BE49-F238E27FC236}">
                <a16:creationId xmlns:a16="http://schemas.microsoft.com/office/drawing/2014/main" id="{E34D4481-4684-45E1-9A26-B837DE84391D}"/>
              </a:ext>
            </a:extLst>
          </p:cNvPr>
          <p:cNvSpPr txBox="1"/>
          <p:nvPr/>
        </p:nvSpPr>
        <p:spPr>
          <a:xfrm>
            <a:off x="5713592" y="3420226"/>
            <a:ext cx="463090" cy="323165"/>
          </a:xfrm>
          <a:prstGeom prst="rect">
            <a:avLst/>
          </a:prstGeom>
          <a:noFill/>
        </p:spPr>
        <p:txBody>
          <a:bodyPr wrap="square" rtlCol="0">
            <a:spAutoFit/>
          </a:bodyPr>
          <a:lstStyle/>
          <a:p>
            <a:pPr algn="ctr"/>
            <a:r>
              <a:rPr kumimoji="1" lang="ja-JP" altLang="en-US" sz="1500" dirty="0">
                <a:latin typeface="+mn-ea"/>
              </a:rPr>
              <a:t>に</a:t>
            </a:r>
          </a:p>
        </p:txBody>
      </p:sp>
      <p:sp>
        <p:nvSpPr>
          <p:cNvPr id="8" name="テキスト ボックス 7">
            <a:extLst>
              <a:ext uri="{FF2B5EF4-FFF2-40B4-BE49-F238E27FC236}">
                <a16:creationId xmlns:a16="http://schemas.microsoft.com/office/drawing/2014/main" id="{007E7872-C275-4E69-964B-E561A696450B}"/>
              </a:ext>
            </a:extLst>
          </p:cNvPr>
          <p:cNvSpPr txBox="1"/>
          <p:nvPr/>
        </p:nvSpPr>
        <p:spPr>
          <a:xfrm>
            <a:off x="6033246" y="2481450"/>
            <a:ext cx="674271" cy="323165"/>
          </a:xfrm>
          <a:prstGeom prst="rect">
            <a:avLst/>
          </a:prstGeom>
          <a:noFill/>
        </p:spPr>
        <p:txBody>
          <a:bodyPr wrap="square" rtlCol="0">
            <a:spAutoFit/>
          </a:bodyPr>
          <a:lstStyle/>
          <a:p>
            <a:pPr algn="ctr"/>
            <a:r>
              <a:rPr kumimoji="1" lang="ja-JP" altLang="en-US" sz="1500" dirty="0">
                <a:latin typeface="+mn-ea"/>
              </a:rPr>
              <a:t>つか</a:t>
            </a:r>
          </a:p>
        </p:txBody>
      </p:sp>
      <p:sp>
        <p:nvSpPr>
          <p:cNvPr id="9" name="テキスト ボックス 8">
            <a:extLst>
              <a:ext uri="{FF2B5EF4-FFF2-40B4-BE49-F238E27FC236}">
                <a16:creationId xmlns:a16="http://schemas.microsoft.com/office/drawing/2014/main" id="{8977D63D-355D-47E8-A1AC-69CE26D68C8F}"/>
              </a:ext>
            </a:extLst>
          </p:cNvPr>
          <p:cNvSpPr txBox="1"/>
          <p:nvPr/>
        </p:nvSpPr>
        <p:spPr>
          <a:xfrm>
            <a:off x="5546784" y="4434250"/>
            <a:ext cx="768849" cy="323165"/>
          </a:xfrm>
          <a:prstGeom prst="rect">
            <a:avLst/>
          </a:prstGeom>
          <a:noFill/>
        </p:spPr>
        <p:txBody>
          <a:bodyPr wrap="square" rtlCol="0">
            <a:spAutoFit/>
          </a:bodyPr>
          <a:lstStyle/>
          <a:p>
            <a:pPr algn="ctr"/>
            <a:r>
              <a:rPr lang="ja-JP" altLang="en-US" sz="1500" dirty="0">
                <a:latin typeface="+mn-ea"/>
              </a:rPr>
              <a:t>なに</a:t>
            </a:r>
            <a:endParaRPr kumimoji="1" lang="ja-JP" altLang="en-US" sz="1500" dirty="0">
              <a:latin typeface="+mn-ea"/>
            </a:endParaRPr>
          </a:p>
        </p:txBody>
      </p:sp>
      <p:sp>
        <p:nvSpPr>
          <p:cNvPr id="10" name="テキスト ボックス 9">
            <a:extLst>
              <a:ext uri="{FF2B5EF4-FFF2-40B4-BE49-F238E27FC236}">
                <a16:creationId xmlns:a16="http://schemas.microsoft.com/office/drawing/2014/main" id="{1ACC9736-0A04-4EE2-B09B-7F25BA6CE6DD}"/>
              </a:ext>
            </a:extLst>
          </p:cNvPr>
          <p:cNvSpPr txBox="1"/>
          <p:nvPr/>
        </p:nvSpPr>
        <p:spPr>
          <a:xfrm>
            <a:off x="4152530" y="5429772"/>
            <a:ext cx="838939" cy="323165"/>
          </a:xfrm>
          <a:prstGeom prst="rect">
            <a:avLst/>
          </a:prstGeom>
          <a:noFill/>
        </p:spPr>
        <p:txBody>
          <a:bodyPr wrap="square" rtlCol="0">
            <a:spAutoFit/>
          </a:bodyPr>
          <a:lstStyle/>
          <a:p>
            <a:pPr algn="ctr"/>
            <a:r>
              <a:rPr kumimoji="1" lang="ja-JP" altLang="en-US" sz="1500" dirty="0">
                <a:latin typeface="+mn-ea"/>
              </a:rPr>
              <a:t>かんが</a:t>
            </a:r>
          </a:p>
        </p:txBody>
      </p:sp>
      <p:sp>
        <p:nvSpPr>
          <p:cNvPr id="12" name="正方形/長方形 11">
            <a:extLst>
              <a:ext uri="{FF2B5EF4-FFF2-40B4-BE49-F238E27FC236}">
                <a16:creationId xmlns:a16="http://schemas.microsoft.com/office/drawing/2014/main" id="{9F460D65-2A68-CF74-B4DC-D17AED0AF824}"/>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13" name="正方形/長方形 12">
            <a:extLst>
              <a:ext uri="{FF2B5EF4-FFF2-40B4-BE49-F238E27FC236}">
                <a16:creationId xmlns:a16="http://schemas.microsoft.com/office/drawing/2014/main" id="{8AD0FFAE-8303-CD4B-3028-F77CB0C53428}"/>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4BBCA06E-08E7-E893-A6B3-85838333133A}"/>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5" name="テキスト ボックス 14">
            <a:extLst>
              <a:ext uri="{FF2B5EF4-FFF2-40B4-BE49-F238E27FC236}">
                <a16:creationId xmlns:a16="http://schemas.microsoft.com/office/drawing/2014/main" id="{DB139C80-6281-90D7-B5CD-EA79B887B1EC}"/>
              </a:ext>
            </a:extLst>
          </p:cNvPr>
          <p:cNvSpPr txBox="1"/>
          <p:nvPr/>
        </p:nvSpPr>
        <p:spPr>
          <a:xfrm>
            <a:off x="4951523" y="477457"/>
            <a:ext cx="1071784" cy="323165"/>
          </a:xfrm>
          <a:prstGeom prst="rect">
            <a:avLst/>
          </a:prstGeom>
          <a:noFill/>
        </p:spPr>
        <p:txBody>
          <a:bodyPr wrap="square" rtlCol="0">
            <a:spAutoFit/>
          </a:bodyPr>
          <a:lstStyle/>
          <a:p>
            <a:pPr algn="ctr"/>
            <a:r>
              <a:rPr kumimoji="1" lang="ja-JP" altLang="en-US" sz="1500" dirty="0">
                <a:latin typeface="+mn-ea"/>
              </a:rPr>
              <a:t>つく</a:t>
            </a:r>
          </a:p>
        </p:txBody>
      </p:sp>
      <p:sp>
        <p:nvSpPr>
          <p:cNvPr id="11" name="テキスト ボックス 10">
            <a:extLst>
              <a:ext uri="{FF2B5EF4-FFF2-40B4-BE49-F238E27FC236}">
                <a16:creationId xmlns:a16="http://schemas.microsoft.com/office/drawing/2014/main" id="{90D530D4-30E8-8807-C956-29FADF4A5F01}"/>
              </a:ext>
            </a:extLst>
          </p:cNvPr>
          <p:cNvSpPr txBox="1"/>
          <p:nvPr/>
        </p:nvSpPr>
        <p:spPr>
          <a:xfrm>
            <a:off x="741679" y="402551"/>
            <a:ext cx="3484063" cy="307777"/>
          </a:xfrm>
          <a:prstGeom prst="rect">
            <a:avLst/>
          </a:prstGeom>
          <a:noFill/>
        </p:spPr>
        <p:txBody>
          <a:bodyPr wrap="square" rtlCol="0">
            <a:spAutoFit/>
          </a:bodyPr>
          <a:lstStyle/>
          <a:p>
            <a:r>
              <a:rPr kumimoji="1" lang="en-US" altLang="ja-JP" sz="1400" dirty="0">
                <a:latin typeface="+mn-ea"/>
              </a:rPr>
              <a:t>My</a:t>
            </a:r>
            <a:r>
              <a:rPr kumimoji="1" lang="ja-JP" altLang="en-US" sz="1400" dirty="0">
                <a:latin typeface="+mn-ea"/>
              </a:rPr>
              <a:t>　　　　　　　　　　　　　　　　</a:t>
            </a:r>
            <a:r>
              <a:rPr kumimoji="1" lang="en-US" altLang="ja-JP" sz="1400" dirty="0">
                <a:latin typeface="+mn-ea"/>
              </a:rPr>
              <a:t>Timeline</a:t>
            </a:r>
            <a:endParaRPr kumimoji="1" lang="ja-JP" altLang="en-US" sz="1400" dirty="0">
              <a:latin typeface="+mn-ea"/>
            </a:endParaRPr>
          </a:p>
        </p:txBody>
      </p:sp>
      <p:sp>
        <p:nvSpPr>
          <p:cNvPr id="16" name="テキスト ボックス 15">
            <a:extLst>
              <a:ext uri="{FF2B5EF4-FFF2-40B4-BE49-F238E27FC236}">
                <a16:creationId xmlns:a16="http://schemas.microsoft.com/office/drawing/2014/main" id="{EED8764F-4CFC-9A79-A7A8-09460A34B3CE}"/>
              </a:ext>
            </a:extLst>
          </p:cNvPr>
          <p:cNvSpPr txBox="1"/>
          <p:nvPr/>
        </p:nvSpPr>
        <p:spPr>
          <a:xfrm>
            <a:off x="4571999" y="1477781"/>
            <a:ext cx="3484063" cy="307777"/>
          </a:xfrm>
          <a:prstGeom prst="rect">
            <a:avLst/>
          </a:prstGeom>
          <a:noFill/>
        </p:spPr>
        <p:txBody>
          <a:bodyPr wrap="square" rtlCol="0">
            <a:spAutoFit/>
          </a:bodyPr>
          <a:lstStyle/>
          <a:p>
            <a:r>
              <a:rPr kumimoji="1" lang="en-US" altLang="ja-JP" sz="1400" dirty="0">
                <a:latin typeface="+mn-ea"/>
              </a:rPr>
              <a:t>My</a:t>
            </a:r>
            <a:r>
              <a:rPr kumimoji="1" lang="ja-JP" altLang="en-US" sz="1400" dirty="0">
                <a:latin typeface="+mn-ea"/>
              </a:rPr>
              <a:t>　　　　　　　　　　　　　　　　</a:t>
            </a:r>
            <a:r>
              <a:rPr kumimoji="1" lang="en-US" altLang="ja-JP" sz="1400" dirty="0">
                <a:latin typeface="+mn-ea"/>
              </a:rPr>
              <a:t>Timeline</a:t>
            </a:r>
            <a:endParaRPr kumimoji="1" lang="ja-JP" altLang="en-US" sz="1400" dirty="0">
              <a:latin typeface="+mn-ea"/>
            </a:endParaRPr>
          </a:p>
        </p:txBody>
      </p:sp>
      <p:sp>
        <p:nvSpPr>
          <p:cNvPr id="17" name="テキスト ボックス 16">
            <a:extLst>
              <a:ext uri="{FF2B5EF4-FFF2-40B4-BE49-F238E27FC236}">
                <a16:creationId xmlns:a16="http://schemas.microsoft.com/office/drawing/2014/main" id="{F84CD960-E644-F70A-052F-C1462763AD53}"/>
              </a:ext>
            </a:extLst>
          </p:cNvPr>
          <p:cNvSpPr txBox="1"/>
          <p:nvPr/>
        </p:nvSpPr>
        <p:spPr>
          <a:xfrm>
            <a:off x="4701848" y="2532857"/>
            <a:ext cx="3484063" cy="307777"/>
          </a:xfrm>
          <a:prstGeom prst="rect">
            <a:avLst/>
          </a:prstGeom>
          <a:noFill/>
        </p:spPr>
        <p:txBody>
          <a:bodyPr wrap="square" rtlCol="0">
            <a:spAutoFit/>
          </a:bodyPr>
          <a:lstStyle/>
          <a:p>
            <a:r>
              <a:rPr kumimoji="1" lang="en-US" altLang="ja-JP" sz="1400" dirty="0">
                <a:latin typeface="+mn-ea"/>
              </a:rPr>
              <a:t>Sheet</a:t>
            </a:r>
            <a:endParaRPr kumimoji="1" lang="ja-JP" altLang="en-US" sz="1400" dirty="0">
              <a:latin typeface="+mn-ea"/>
            </a:endParaRPr>
          </a:p>
        </p:txBody>
      </p:sp>
    </p:spTree>
    <p:extLst>
      <p:ext uri="{BB962C8B-B14F-4D97-AF65-F5344CB8AC3E}">
        <p14:creationId xmlns:p14="http://schemas.microsoft.com/office/powerpoint/2010/main" val="7107053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srcRect t="10550" b="5352"/>
          <a:stretch/>
        </p:blipFill>
        <p:spPr>
          <a:xfrm>
            <a:off x="303193" y="1363561"/>
            <a:ext cx="4268807" cy="5371068"/>
          </a:xfrm>
          <a:prstGeom prst="rect">
            <a:avLst/>
          </a:prstGeom>
          <a:ln>
            <a:solidFill>
              <a:schemeClr val="accent1"/>
            </a:solidFill>
          </a:ln>
          <a:effectLst>
            <a:outerShdw blurRad="292100" dist="139700" dir="2700000" algn="tl" rotWithShape="0">
              <a:srgbClr val="333333">
                <a:alpha val="65000"/>
              </a:srgbClr>
            </a:outerShdw>
          </a:effectLst>
        </p:spPr>
      </p:pic>
      <p:sp>
        <p:nvSpPr>
          <p:cNvPr id="4" name="タイトル 1"/>
          <p:cNvSpPr>
            <a:spLocks noGrp="1"/>
          </p:cNvSpPr>
          <p:nvPr>
            <p:ph type="ctrTitle"/>
          </p:nvPr>
        </p:nvSpPr>
        <p:spPr>
          <a:xfrm>
            <a:off x="0" y="0"/>
            <a:ext cx="9144000" cy="1200449"/>
          </a:xfrm>
          <a:solidFill>
            <a:schemeClr val="accent5">
              <a:lumMod val="60000"/>
              <a:lumOff val="40000"/>
            </a:schemeClr>
          </a:solidFill>
        </p:spPr>
        <p:txBody>
          <a:bodyPr lIns="108000" tIns="396000" rIns="108000" bIns="7200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マイ・タイムライン  </a:t>
            </a:r>
            <a:r>
              <a:rPr lang="en-US" altLang="ja-JP" sz="3600" b="1" dirty="0">
                <a:solidFill>
                  <a:srgbClr val="002060"/>
                </a:solidFill>
                <a:latin typeface="游ゴシック" panose="020B0400000000000000" pitchFamily="50" charset="-128"/>
                <a:ea typeface="游ゴシック" panose="020B0400000000000000" pitchFamily="50" charset="-128"/>
              </a:rPr>
              <a:t>B   </a:t>
            </a:r>
            <a:r>
              <a:rPr lang="ja-JP" altLang="en-US" sz="3600" b="1" dirty="0">
                <a:solidFill>
                  <a:srgbClr val="002060"/>
                </a:solidFill>
                <a:latin typeface="游ゴシック" panose="020B0400000000000000" pitchFamily="50" charset="-128"/>
                <a:ea typeface="游ゴシック" panose="020B0400000000000000" pitchFamily="50" charset="-128"/>
              </a:rPr>
              <a:t>の見方ついて</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811490" y="6540017"/>
            <a:ext cx="332509" cy="317984"/>
          </a:xfrm>
        </p:spPr>
        <p:txBody>
          <a:bodyPr/>
          <a:lstStyle/>
          <a:p>
            <a:fld id="{CECB8414-8A24-438C-A4D2-8AA3D970D36A}" type="slidenum">
              <a:rPr lang="ja-JP" altLang="en-US" smtClean="0"/>
              <a:pPr/>
              <a:t>47</a:t>
            </a:fld>
            <a:endParaRPr lang="ja-JP" altLang="en-US" dirty="0"/>
          </a:p>
        </p:txBody>
      </p:sp>
      <p:sp>
        <p:nvSpPr>
          <p:cNvPr id="5" name="タイトル 1"/>
          <p:cNvSpPr txBox="1">
            <a:spLocks/>
          </p:cNvSpPr>
          <p:nvPr/>
        </p:nvSpPr>
        <p:spPr>
          <a:xfrm>
            <a:off x="5223426" y="3289601"/>
            <a:ext cx="4711700" cy="149585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accent4"/>
                </a:solidFill>
                <a:latin typeface="游ゴシック" panose="020B0400000000000000" pitchFamily="50" charset="-128"/>
                <a:ea typeface="游ゴシック" panose="020B0400000000000000" pitchFamily="50" charset="-128"/>
              </a:rPr>
              <a:t>     気象庁や市役所</a:t>
            </a:r>
            <a:endParaRPr lang="en-US" altLang="ja-JP" sz="2800" b="1" dirty="0">
              <a:solidFill>
                <a:schemeClr val="accent4"/>
              </a:solidFill>
              <a:latin typeface="游ゴシック" panose="020B0400000000000000" pitchFamily="50" charset="-128"/>
              <a:ea typeface="游ゴシック" panose="020B0400000000000000" pitchFamily="50" charset="-128"/>
            </a:endParaRPr>
          </a:p>
          <a:p>
            <a:pPr algn="l"/>
            <a:endParaRPr lang="en-US" altLang="ja-JP" sz="2800" b="1" dirty="0">
              <a:solidFill>
                <a:schemeClr val="accent4"/>
              </a:solidFill>
              <a:latin typeface="游ゴシック" panose="020B0400000000000000" pitchFamily="50" charset="-128"/>
              <a:ea typeface="游ゴシック" panose="020B0400000000000000" pitchFamily="50" charset="-128"/>
            </a:endParaRPr>
          </a:p>
          <a:p>
            <a:pPr algn="l"/>
            <a:r>
              <a:rPr lang="ja-JP" altLang="en-US" sz="2800" b="1" dirty="0">
                <a:solidFill>
                  <a:schemeClr val="accent4"/>
                </a:solidFill>
                <a:latin typeface="游ゴシック" panose="020B0400000000000000" pitchFamily="50" charset="-128"/>
                <a:ea typeface="游ゴシック" panose="020B0400000000000000" pitchFamily="50" charset="-128"/>
              </a:rPr>
              <a:t>などが出す情報</a:t>
            </a:r>
          </a:p>
        </p:txBody>
      </p:sp>
      <p:sp>
        <p:nvSpPr>
          <p:cNvPr id="8" name="タイトル 1"/>
          <p:cNvSpPr txBox="1">
            <a:spLocks/>
          </p:cNvSpPr>
          <p:nvPr/>
        </p:nvSpPr>
        <p:spPr>
          <a:xfrm>
            <a:off x="5602779" y="6540017"/>
            <a:ext cx="409486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solidFill>
                  <a:srgbClr val="002060"/>
                </a:solidFill>
                <a:latin typeface="游ゴシック" panose="020B0400000000000000" pitchFamily="50" charset="-128"/>
                <a:ea typeface="游ゴシック" panose="020B0400000000000000" pitchFamily="50" charset="-128"/>
              </a:rPr>
              <a:t>※</a:t>
            </a:r>
            <a:r>
              <a:rPr lang="ja-JP" altLang="en-US" sz="16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600" b="1" dirty="0">
                <a:solidFill>
                  <a:srgbClr val="002060"/>
                </a:solidFill>
                <a:latin typeface="游ゴシック" panose="020B0400000000000000" pitchFamily="50" charset="-128"/>
                <a:ea typeface="游ゴシック" panose="020B0400000000000000" pitchFamily="50" charset="-128"/>
              </a:rPr>
              <a:t>P9</a:t>
            </a:r>
          </a:p>
        </p:txBody>
      </p:sp>
      <p:sp>
        <p:nvSpPr>
          <p:cNvPr id="6" name="正方形/長方形 5"/>
          <p:cNvSpPr/>
          <p:nvPr/>
        </p:nvSpPr>
        <p:spPr>
          <a:xfrm>
            <a:off x="4343941" y="514290"/>
            <a:ext cx="615142" cy="6000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タイトル 1"/>
          <p:cNvSpPr txBox="1">
            <a:spLocks/>
          </p:cNvSpPr>
          <p:nvPr/>
        </p:nvSpPr>
        <p:spPr>
          <a:xfrm>
            <a:off x="5211479" y="1481346"/>
            <a:ext cx="3588064" cy="129486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rgbClr val="FF0000"/>
                </a:solidFill>
                <a:latin typeface="游ゴシック" panose="020B0400000000000000" pitchFamily="50" charset="-128"/>
                <a:ea typeface="游ゴシック" panose="020B0400000000000000" pitchFamily="50" charset="-128"/>
              </a:rPr>
              <a:t>川の水があふれる</a:t>
            </a:r>
            <a:endParaRPr lang="en-US" altLang="ja-JP" sz="2800" b="1" dirty="0">
              <a:solidFill>
                <a:srgbClr val="FF0000"/>
              </a:solidFill>
              <a:latin typeface="游ゴシック" panose="020B0400000000000000" pitchFamily="50" charset="-128"/>
              <a:ea typeface="游ゴシック" panose="020B0400000000000000" pitchFamily="50" charset="-128"/>
            </a:endParaRPr>
          </a:p>
          <a:p>
            <a:pPr algn="l"/>
            <a:endParaRPr lang="en-US" altLang="ja-JP" sz="2800" b="1" dirty="0">
              <a:solidFill>
                <a:srgbClr val="FF0000"/>
              </a:solidFill>
              <a:latin typeface="游ゴシック" panose="020B0400000000000000" pitchFamily="50" charset="-128"/>
              <a:ea typeface="游ゴシック" panose="020B0400000000000000" pitchFamily="50" charset="-128"/>
            </a:endParaRPr>
          </a:p>
          <a:p>
            <a:pPr algn="l"/>
            <a:r>
              <a:rPr lang="ja-JP" altLang="en-US" sz="2800" b="1" dirty="0" err="1">
                <a:solidFill>
                  <a:srgbClr val="FF0000"/>
                </a:solidFill>
                <a:latin typeface="游ゴシック" panose="020B0400000000000000" pitchFamily="50" charset="-128"/>
                <a:ea typeface="游ゴシック" panose="020B0400000000000000" pitchFamily="50" charset="-128"/>
              </a:rPr>
              <a:t>までの</a:t>
            </a:r>
            <a:r>
              <a:rPr lang="ja-JP" altLang="en-US" sz="2800" b="1" dirty="0">
                <a:solidFill>
                  <a:srgbClr val="FF0000"/>
                </a:solidFill>
                <a:latin typeface="游ゴシック" panose="020B0400000000000000" pitchFamily="50" charset="-128"/>
                <a:ea typeface="游ゴシック" panose="020B0400000000000000" pitchFamily="50" charset="-128"/>
              </a:rPr>
              <a:t>時間</a:t>
            </a:r>
            <a:endParaRPr lang="en-US" altLang="ja-JP" sz="2800" b="1" dirty="0">
              <a:solidFill>
                <a:srgbClr val="FF0000"/>
              </a:solidFill>
              <a:latin typeface="游ゴシック" panose="020B0400000000000000" pitchFamily="50" charset="-128"/>
              <a:ea typeface="游ゴシック" panose="020B0400000000000000" pitchFamily="50" charset="-128"/>
            </a:endParaRPr>
          </a:p>
        </p:txBody>
      </p:sp>
      <p:sp>
        <p:nvSpPr>
          <p:cNvPr id="13" name="タイトル 1"/>
          <p:cNvSpPr txBox="1">
            <a:spLocks/>
          </p:cNvSpPr>
          <p:nvPr/>
        </p:nvSpPr>
        <p:spPr>
          <a:xfrm>
            <a:off x="5270260" y="5015135"/>
            <a:ext cx="4427383" cy="10529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accent6"/>
                </a:solidFill>
                <a:latin typeface="游ゴシック" panose="020B0400000000000000" pitchFamily="50" charset="-128"/>
                <a:ea typeface="游ゴシック" panose="020B0400000000000000" pitchFamily="50" charset="-128"/>
              </a:rPr>
              <a:t>台風が発生してから</a:t>
            </a:r>
            <a:endParaRPr lang="en-US" altLang="ja-JP" sz="2800" b="1" dirty="0">
              <a:solidFill>
                <a:schemeClr val="accent6"/>
              </a:solidFill>
              <a:latin typeface="游ゴシック" panose="020B0400000000000000" pitchFamily="50" charset="-128"/>
              <a:ea typeface="游ゴシック" panose="020B0400000000000000" pitchFamily="50" charset="-128"/>
            </a:endParaRPr>
          </a:p>
          <a:p>
            <a:pPr algn="l"/>
            <a:endParaRPr lang="en-US" altLang="ja-JP" sz="2800" b="1" dirty="0">
              <a:solidFill>
                <a:schemeClr val="accent6"/>
              </a:solidFill>
              <a:latin typeface="游ゴシック" panose="020B0400000000000000" pitchFamily="50" charset="-128"/>
              <a:ea typeface="游ゴシック" panose="020B0400000000000000" pitchFamily="50" charset="-128"/>
            </a:endParaRPr>
          </a:p>
          <a:p>
            <a:pPr algn="l"/>
            <a:r>
              <a:rPr lang="ja-JP" altLang="en-US" sz="2800" b="1" dirty="0">
                <a:solidFill>
                  <a:schemeClr val="accent6"/>
                </a:solidFill>
                <a:latin typeface="游ゴシック" panose="020B0400000000000000" pitchFamily="50" charset="-128"/>
                <a:ea typeface="游ゴシック" panose="020B0400000000000000" pitchFamily="50" charset="-128"/>
              </a:rPr>
              <a:t>川の水があふれるまで</a:t>
            </a:r>
            <a:endParaRPr lang="en-US" altLang="ja-JP" sz="2800" b="1" dirty="0">
              <a:solidFill>
                <a:schemeClr val="accent6"/>
              </a:solidFill>
              <a:latin typeface="游ゴシック" panose="020B0400000000000000" pitchFamily="50" charset="-128"/>
              <a:ea typeface="游ゴシック" panose="020B0400000000000000" pitchFamily="50" charset="-128"/>
            </a:endParaRPr>
          </a:p>
        </p:txBody>
      </p:sp>
      <p:sp>
        <p:nvSpPr>
          <p:cNvPr id="9" name="正方形/長方形 8"/>
          <p:cNvSpPr/>
          <p:nvPr/>
        </p:nvSpPr>
        <p:spPr>
          <a:xfrm>
            <a:off x="1756799" y="1282004"/>
            <a:ext cx="1115215" cy="5452625"/>
          </a:xfrm>
          <a:prstGeom prst="rect">
            <a:avLst/>
          </a:prstGeom>
          <a:noFill/>
          <a:ln w="57150">
            <a:solidFill>
              <a:srgbClr val="22A6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683648" y="1282004"/>
            <a:ext cx="1011803" cy="5452625"/>
          </a:xfrm>
          <a:prstGeom prst="rect">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303192" y="1273636"/>
            <a:ext cx="319108" cy="546099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3" name="カギ線コネクタ 22"/>
          <p:cNvCxnSpPr>
            <a:endCxn id="17" idx="0"/>
          </p:cNvCxnSpPr>
          <p:nvPr/>
        </p:nvCxnSpPr>
        <p:spPr>
          <a:xfrm rot="10800000">
            <a:off x="462746" y="1273637"/>
            <a:ext cx="4752370" cy="324725"/>
          </a:xfrm>
          <a:prstGeom prst="bentConnector4">
            <a:avLst>
              <a:gd name="adj1" fmla="val 48321"/>
              <a:gd name="adj2" fmla="val 170398"/>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カギ線コネクタ 27"/>
          <p:cNvCxnSpPr/>
          <p:nvPr/>
        </p:nvCxnSpPr>
        <p:spPr>
          <a:xfrm rot="10800000">
            <a:off x="1695451" y="2951846"/>
            <a:ext cx="3527977" cy="556218"/>
          </a:xfrm>
          <a:prstGeom prst="bentConnector3">
            <a:avLst>
              <a:gd name="adj1" fmla="val 50000"/>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30" name="カギ線コネクタ 29"/>
          <p:cNvCxnSpPr/>
          <p:nvPr/>
        </p:nvCxnSpPr>
        <p:spPr>
          <a:xfrm rot="10800000">
            <a:off x="2904334" y="4627376"/>
            <a:ext cx="2319092" cy="632087"/>
          </a:xfrm>
          <a:prstGeom prst="bentConnector3">
            <a:avLst>
              <a:gd name="adj1" fmla="val 50000"/>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pic>
        <p:nvPicPr>
          <p:cNvPr id="16" name="図 15"/>
          <p:cNvPicPr>
            <a:picLocks noChangeAspect="1"/>
          </p:cNvPicPr>
          <p:nvPr/>
        </p:nvPicPr>
        <p:blipFill rotWithShape="1">
          <a:blip r:embed="rId4" cstate="print">
            <a:extLst>
              <a:ext uri="{28A0092B-C50C-407E-A947-70E740481C1C}">
                <a14:useLocalDpi xmlns:a14="http://schemas.microsoft.com/office/drawing/2010/main" val="0"/>
              </a:ext>
            </a:extLst>
          </a:blip>
          <a:srcRect b="32026"/>
          <a:stretch/>
        </p:blipFill>
        <p:spPr>
          <a:xfrm>
            <a:off x="5328217" y="3289601"/>
            <a:ext cx="407261" cy="368736"/>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3520" y="3216080"/>
            <a:ext cx="376023" cy="437415"/>
          </a:xfrm>
          <a:prstGeom prst="rect">
            <a:avLst/>
          </a:prstGeom>
        </p:spPr>
      </p:pic>
      <p:sp>
        <p:nvSpPr>
          <p:cNvPr id="19" name="テキスト ボックス 18">
            <a:extLst>
              <a:ext uri="{FF2B5EF4-FFF2-40B4-BE49-F238E27FC236}">
                <a16:creationId xmlns:a16="http://schemas.microsoft.com/office/drawing/2014/main" id="{0856CD8A-4C72-4850-97B0-09988BE1F0AF}"/>
              </a:ext>
            </a:extLst>
          </p:cNvPr>
          <p:cNvSpPr txBox="1"/>
          <p:nvPr/>
        </p:nvSpPr>
        <p:spPr>
          <a:xfrm>
            <a:off x="5728341" y="2983924"/>
            <a:ext cx="1220695" cy="323165"/>
          </a:xfrm>
          <a:prstGeom prst="rect">
            <a:avLst/>
          </a:prstGeom>
          <a:noFill/>
        </p:spPr>
        <p:txBody>
          <a:bodyPr wrap="square" rtlCol="0">
            <a:spAutoFit/>
          </a:bodyPr>
          <a:lstStyle/>
          <a:p>
            <a:pPr algn="ctr"/>
            <a:r>
              <a:rPr kumimoji="1" lang="ja-JP" altLang="en-US" sz="1500" dirty="0">
                <a:solidFill>
                  <a:schemeClr val="accent4"/>
                </a:solidFill>
                <a:latin typeface="+mn-ea"/>
              </a:rPr>
              <a:t>きしょうちょう</a:t>
            </a:r>
          </a:p>
        </p:txBody>
      </p:sp>
      <p:sp>
        <p:nvSpPr>
          <p:cNvPr id="20" name="テキスト ボックス 19">
            <a:extLst>
              <a:ext uri="{FF2B5EF4-FFF2-40B4-BE49-F238E27FC236}">
                <a16:creationId xmlns:a16="http://schemas.microsoft.com/office/drawing/2014/main" id="{D6C58BF4-6598-4B87-9DEE-ADCED4110E22}"/>
              </a:ext>
            </a:extLst>
          </p:cNvPr>
          <p:cNvSpPr txBox="1"/>
          <p:nvPr/>
        </p:nvSpPr>
        <p:spPr>
          <a:xfrm>
            <a:off x="7287937" y="3009112"/>
            <a:ext cx="977522" cy="323165"/>
          </a:xfrm>
          <a:prstGeom prst="rect">
            <a:avLst/>
          </a:prstGeom>
          <a:noFill/>
        </p:spPr>
        <p:txBody>
          <a:bodyPr wrap="square" rtlCol="0">
            <a:spAutoFit/>
          </a:bodyPr>
          <a:lstStyle/>
          <a:p>
            <a:pPr algn="dist"/>
            <a:r>
              <a:rPr lang="ja-JP" altLang="en-US" sz="1500" dirty="0">
                <a:solidFill>
                  <a:schemeClr val="accent4"/>
                </a:solidFill>
                <a:latin typeface="+mn-ea"/>
              </a:rPr>
              <a:t>しやくしょ</a:t>
            </a:r>
            <a:endParaRPr kumimoji="1" lang="ja-JP" altLang="en-US" sz="1500" dirty="0">
              <a:solidFill>
                <a:schemeClr val="accent4"/>
              </a:solidFill>
              <a:latin typeface="+mn-ea"/>
            </a:endParaRPr>
          </a:p>
        </p:txBody>
      </p:sp>
      <p:sp>
        <p:nvSpPr>
          <p:cNvPr id="21" name="テキスト ボックス 20">
            <a:extLst>
              <a:ext uri="{FF2B5EF4-FFF2-40B4-BE49-F238E27FC236}">
                <a16:creationId xmlns:a16="http://schemas.microsoft.com/office/drawing/2014/main" id="{07429C84-D728-4BE6-B721-829BF4A083E2}"/>
              </a:ext>
            </a:extLst>
          </p:cNvPr>
          <p:cNvSpPr txBox="1"/>
          <p:nvPr/>
        </p:nvSpPr>
        <p:spPr>
          <a:xfrm>
            <a:off x="6949036" y="3779018"/>
            <a:ext cx="977522" cy="323165"/>
          </a:xfrm>
          <a:prstGeom prst="rect">
            <a:avLst/>
          </a:prstGeom>
          <a:noFill/>
        </p:spPr>
        <p:txBody>
          <a:bodyPr wrap="square" rtlCol="0">
            <a:spAutoFit/>
          </a:bodyPr>
          <a:lstStyle/>
          <a:p>
            <a:pPr algn="ctr"/>
            <a:r>
              <a:rPr lang="ja-JP" altLang="en-US" sz="1500" dirty="0">
                <a:solidFill>
                  <a:schemeClr val="accent4"/>
                </a:solidFill>
                <a:latin typeface="+mn-ea"/>
              </a:rPr>
              <a:t>じょうほう</a:t>
            </a:r>
            <a:endParaRPr kumimoji="1" lang="ja-JP" altLang="en-US" sz="1500" dirty="0">
              <a:solidFill>
                <a:schemeClr val="accent4"/>
              </a:solidFill>
              <a:latin typeface="+mn-ea"/>
            </a:endParaRPr>
          </a:p>
        </p:txBody>
      </p:sp>
      <p:sp>
        <p:nvSpPr>
          <p:cNvPr id="22" name="テキスト ボックス 21">
            <a:extLst>
              <a:ext uri="{FF2B5EF4-FFF2-40B4-BE49-F238E27FC236}">
                <a16:creationId xmlns:a16="http://schemas.microsoft.com/office/drawing/2014/main" id="{30922BB9-A2B8-4162-B5EA-F04EC50DAA67}"/>
              </a:ext>
            </a:extLst>
          </p:cNvPr>
          <p:cNvSpPr txBox="1"/>
          <p:nvPr/>
        </p:nvSpPr>
        <p:spPr>
          <a:xfrm>
            <a:off x="6338688" y="3779017"/>
            <a:ext cx="407262" cy="323165"/>
          </a:xfrm>
          <a:prstGeom prst="rect">
            <a:avLst/>
          </a:prstGeom>
          <a:noFill/>
        </p:spPr>
        <p:txBody>
          <a:bodyPr wrap="square" rtlCol="0">
            <a:spAutoFit/>
          </a:bodyPr>
          <a:lstStyle/>
          <a:p>
            <a:pPr algn="ctr"/>
            <a:r>
              <a:rPr lang="ja-JP" altLang="en-US" sz="1500" dirty="0">
                <a:solidFill>
                  <a:schemeClr val="accent4"/>
                </a:solidFill>
                <a:latin typeface="+mn-ea"/>
              </a:rPr>
              <a:t>だ</a:t>
            </a:r>
            <a:endParaRPr kumimoji="1" lang="ja-JP" altLang="en-US" sz="1500" dirty="0">
              <a:solidFill>
                <a:schemeClr val="accent4"/>
              </a:solidFill>
              <a:latin typeface="+mn-ea"/>
            </a:endParaRPr>
          </a:p>
        </p:txBody>
      </p:sp>
      <p:sp>
        <p:nvSpPr>
          <p:cNvPr id="24" name="テキスト ボックス 23">
            <a:extLst>
              <a:ext uri="{FF2B5EF4-FFF2-40B4-BE49-F238E27FC236}">
                <a16:creationId xmlns:a16="http://schemas.microsoft.com/office/drawing/2014/main" id="{94E0C7DB-5082-4437-9315-80D54C48BA4B}"/>
              </a:ext>
            </a:extLst>
          </p:cNvPr>
          <p:cNvSpPr txBox="1"/>
          <p:nvPr/>
        </p:nvSpPr>
        <p:spPr>
          <a:xfrm>
            <a:off x="6257189" y="4738713"/>
            <a:ext cx="977522" cy="323165"/>
          </a:xfrm>
          <a:prstGeom prst="rect">
            <a:avLst/>
          </a:prstGeom>
          <a:noFill/>
        </p:spPr>
        <p:txBody>
          <a:bodyPr wrap="square" rtlCol="0">
            <a:spAutoFit/>
          </a:bodyPr>
          <a:lstStyle/>
          <a:p>
            <a:pPr algn="ctr"/>
            <a:r>
              <a:rPr lang="ja-JP" altLang="en-US" sz="1500" dirty="0">
                <a:solidFill>
                  <a:schemeClr val="accent6"/>
                </a:solidFill>
                <a:latin typeface="+mn-ea"/>
              </a:rPr>
              <a:t>はっせい</a:t>
            </a:r>
            <a:endParaRPr kumimoji="1" lang="ja-JP" altLang="en-US" sz="1500" dirty="0">
              <a:solidFill>
                <a:schemeClr val="accent6"/>
              </a:solidFill>
              <a:latin typeface="+mn-ea"/>
            </a:endParaRPr>
          </a:p>
        </p:txBody>
      </p:sp>
      <p:sp>
        <p:nvSpPr>
          <p:cNvPr id="25" name="テキスト ボックス 24">
            <a:extLst>
              <a:ext uri="{FF2B5EF4-FFF2-40B4-BE49-F238E27FC236}">
                <a16:creationId xmlns:a16="http://schemas.microsoft.com/office/drawing/2014/main" id="{E6F3215D-0176-4D1A-88CC-49E9CA4E25B4}"/>
              </a:ext>
            </a:extLst>
          </p:cNvPr>
          <p:cNvSpPr txBox="1"/>
          <p:nvPr/>
        </p:nvSpPr>
        <p:spPr>
          <a:xfrm>
            <a:off x="5239580" y="4738713"/>
            <a:ext cx="977522" cy="323165"/>
          </a:xfrm>
          <a:prstGeom prst="rect">
            <a:avLst/>
          </a:prstGeom>
          <a:noFill/>
        </p:spPr>
        <p:txBody>
          <a:bodyPr wrap="square" rtlCol="0">
            <a:spAutoFit/>
          </a:bodyPr>
          <a:lstStyle/>
          <a:p>
            <a:pPr algn="ctr"/>
            <a:r>
              <a:rPr lang="ja-JP" altLang="en-US" sz="1500" dirty="0">
                <a:solidFill>
                  <a:schemeClr val="accent6"/>
                </a:solidFill>
                <a:latin typeface="+mn-ea"/>
              </a:rPr>
              <a:t>たいふう</a:t>
            </a:r>
            <a:endParaRPr kumimoji="1" lang="ja-JP" altLang="en-US" sz="1500" dirty="0">
              <a:solidFill>
                <a:schemeClr val="accent6"/>
              </a:solidFill>
              <a:latin typeface="+mn-ea"/>
            </a:endParaRPr>
          </a:p>
        </p:txBody>
      </p:sp>
      <p:sp>
        <p:nvSpPr>
          <p:cNvPr id="26" name="テキスト ボックス 25">
            <a:extLst>
              <a:ext uri="{FF2B5EF4-FFF2-40B4-BE49-F238E27FC236}">
                <a16:creationId xmlns:a16="http://schemas.microsoft.com/office/drawing/2014/main" id="{3A16DE9C-925B-487D-B4BA-53F89B6264C3}"/>
              </a:ext>
            </a:extLst>
          </p:cNvPr>
          <p:cNvSpPr txBox="1"/>
          <p:nvPr/>
        </p:nvSpPr>
        <p:spPr>
          <a:xfrm>
            <a:off x="6338688" y="1977487"/>
            <a:ext cx="743430" cy="323165"/>
          </a:xfrm>
          <a:prstGeom prst="rect">
            <a:avLst/>
          </a:prstGeom>
          <a:noFill/>
        </p:spPr>
        <p:txBody>
          <a:bodyPr wrap="square" rtlCol="0">
            <a:spAutoFit/>
          </a:bodyPr>
          <a:lstStyle/>
          <a:p>
            <a:pPr algn="ctr"/>
            <a:r>
              <a:rPr lang="ja-JP" altLang="en-US" sz="1500" dirty="0">
                <a:solidFill>
                  <a:srgbClr val="FF0000"/>
                </a:solidFill>
                <a:latin typeface="+mn-ea"/>
              </a:rPr>
              <a:t>じかん</a:t>
            </a:r>
            <a:endParaRPr kumimoji="1" lang="ja-JP" altLang="en-US" sz="1500" dirty="0">
              <a:solidFill>
                <a:srgbClr val="FF0000"/>
              </a:solidFill>
              <a:latin typeface="+mn-ea"/>
            </a:endParaRPr>
          </a:p>
        </p:txBody>
      </p:sp>
      <p:sp>
        <p:nvSpPr>
          <p:cNvPr id="27" name="テキスト ボックス 26">
            <a:extLst>
              <a:ext uri="{FF2B5EF4-FFF2-40B4-BE49-F238E27FC236}">
                <a16:creationId xmlns:a16="http://schemas.microsoft.com/office/drawing/2014/main" id="{C823EB9E-DA98-4463-9974-5A907AE60F04}"/>
              </a:ext>
            </a:extLst>
          </p:cNvPr>
          <p:cNvSpPr txBox="1"/>
          <p:nvPr/>
        </p:nvSpPr>
        <p:spPr>
          <a:xfrm>
            <a:off x="6598040" y="6352987"/>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29" name="テキスト ボックス 28">
            <a:extLst>
              <a:ext uri="{FF2B5EF4-FFF2-40B4-BE49-F238E27FC236}">
                <a16:creationId xmlns:a16="http://schemas.microsoft.com/office/drawing/2014/main" id="{8FBDA51D-A019-45A7-9E35-816B9B79C4E6}"/>
              </a:ext>
            </a:extLst>
          </p:cNvPr>
          <p:cNvSpPr txBox="1"/>
          <p:nvPr/>
        </p:nvSpPr>
        <p:spPr>
          <a:xfrm>
            <a:off x="5888203" y="1250278"/>
            <a:ext cx="625036" cy="323165"/>
          </a:xfrm>
          <a:prstGeom prst="rect">
            <a:avLst/>
          </a:prstGeom>
          <a:noFill/>
        </p:spPr>
        <p:txBody>
          <a:bodyPr wrap="square" rtlCol="0">
            <a:spAutoFit/>
          </a:bodyPr>
          <a:lstStyle/>
          <a:p>
            <a:pPr algn="ctr"/>
            <a:r>
              <a:rPr kumimoji="1" lang="ja-JP" altLang="en-US" sz="1500" dirty="0">
                <a:solidFill>
                  <a:srgbClr val="FF0000"/>
                </a:solidFill>
                <a:latin typeface="+mn-ea"/>
              </a:rPr>
              <a:t>みず</a:t>
            </a:r>
          </a:p>
        </p:txBody>
      </p:sp>
      <p:sp>
        <p:nvSpPr>
          <p:cNvPr id="31" name="テキスト ボックス 30">
            <a:extLst>
              <a:ext uri="{FF2B5EF4-FFF2-40B4-BE49-F238E27FC236}">
                <a16:creationId xmlns:a16="http://schemas.microsoft.com/office/drawing/2014/main" id="{6A0EF35A-2A14-4738-9650-EBB540F41155}"/>
              </a:ext>
            </a:extLst>
          </p:cNvPr>
          <p:cNvSpPr txBox="1"/>
          <p:nvPr/>
        </p:nvSpPr>
        <p:spPr>
          <a:xfrm>
            <a:off x="5179578" y="1250278"/>
            <a:ext cx="616584" cy="323165"/>
          </a:xfrm>
          <a:prstGeom prst="rect">
            <a:avLst/>
          </a:prstGeom>
          <a:noFill/>
        </p:spPr>
        <p:txBody>
          <a:bodyPr wrap="square" rtlCol="0">
            <a:spAutoFit/>
          </a:bodyPr>
          <a:lstStyle/>
          <a:p>
            <a:pPr algn="ctr"/>
            <a:r>
              <a:rPr kumimoji="1" lang="ja-JP" altLang="en-US" sz="1500" dirty="0">
                <a:solidFill>
                  <a:srgbClr val="FF0000"/>
                </a:solidFill>
                <a:latin typeface="+mn-ea"/>
              </a:rPr>
              <a:t>かわ</a:t>
            </a:r>
          </a:p>
        </p:txBody>
      </p:sp>
      <p:sp>
        <p:nvSpPr>
          <p:cNvPr id="32" name="テキスト ボックス 31">
            <a:extLst>
              <a:ext uri="{FF2B5EF4-FFF2-40B4-BE49-F238E27FC236}">
                <a16:creationId xmlns:a16="http://schemas.microsoft.com/office/drawing/2014/main" id="{1733561B-EF2F-4815-9992-3ACB04DE6740}"/>
              </a:ext>
            </a:extLst>
          </p:cNvPr>
          <p:cNvSpPr txBox="1"/>
          <p:nvPr/>
        </p:nvSpPr>
        <p:spPr>
          <a:xfrm>
            <a:off x="5938443" y="5562176"/>
            <a:ext cx="625036" cy="323165"/>
          </a:xfrm>
          <a:prstGeom prst="rect">
            <a:avLst/>
          </a:prstGeom>
          <a:noFill/>
        </p:spPr>
        <p:txBody>
          <a:bodyPr wrap="square" rtlCol="0">
            <a:spAutoFit/>
          </a:bodyPr>
          <a:lstStyle/>
          <a:p>
            <a:pPr algn="ctr"/>
            <a:r>
              <a:rPr kumimoji="1" lang="ja-JP" altLang="en-US" sz="1500" dirty="0">
                <a:solidFill>
                  <a:srgbClr val="70AD47"/>
                </a:solidFill>
                <a:latin typeface="+mn-ea"/>
              </a:rPr>
              <a:t>みず</a:t>
            </a:r>
          </a:p>
        </p:txBody>
      </p:sp>
      <p:sp>
        <p:nvSpPr>
          <p:cNvPr id="33" name="テキスト ボックス 32">
            <a:extLst>
              <a:ext uri="{FF2B5EF4-FFF2-40B4-BE49-F238E27FC236}">
                <a16:creationId xmlns:a16="http://schemas.microsoft.com/office/drawing/2014/main" id="{BD816DB6-E6DA-495B-A655-463758E10CCE}"/>
              </a:ext>
            </a:extLst>
          </p:cNvPr>
          <p:cNvSpPr txBox="1"/>
          <p:nvPr/>
        </p:nvSpPr>
        <p:spPr>
          <a:xfrm>
            <a:off x="5229818" y="5562176"/>
            <a:ext cx="616584" cy="323165"/>
          </a:xfrm>
          <a:prstGeom prst="rect">
            <a:avLst/>
          </a:prstGeom>
          <a:noFill/>
        </p:spPr>
        <p:txBody>
          <a:bodyPr wrap="square" rtlCol="0">
            <a:spAutoFit/>
          </a:bodyPr>
          <a:lstStyle/>
          <a:p>
            <a:pPr algn="ctr"/>
            <a:r>
              <a:rPr kumimoji="1" lang="ja-JP" altLang="en-US" sz="1500" dirty="0">
                <a:solidFill>
                  <a:srgbClr val="70AD47"/>
                </a:solidFill>
                <a:latin typeface="+mn-ea"/>
              </a:rPr>
              <a:t>かわ</a:t>
            </a:r>
          </a:p>
        </p:txBody>
      </p:sp>
      <p:sp>
        <p:nvSpPr>
          <p:cNvPr id="7" name="タイトル 1">
            <a:extLst>
              <a:ext uri="{FF2B5EF4-FFF2-40B4-BE49-F238E27FC236}">
                <a16:creationId xmlns:a16="http://schemas.microsoft.com/office/drawing/2014/main" id="{F98C9FEB-CED9-574C-75CA-3FF4AAD813B5}"/>
              </a:ext>
            </a:extLst>
          </p:cNvPr>
          <p:cNvSpPr txBox="1">
            <a:spLocks/>
          </p:cNvSpPr>
          <p:nvPr/>
        </p:nvSpPr>
        <p:spPr>
          <a:xfrm>
            <a:off x="4210786" y="13729"/>
            <a:ext cx="1117431" cy="60005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050" b="1" dirty="0">
                <a:solidFill>
                  <a:schemeClr val="accent5">
                    <a:lumMod val="50000"/>
                  </a:schemeClr>
                </a:solidFill>
                <a:latin typeface="游ゴシック" panose="020B0400000000000000" pitchFamily="50" charset="-128"/>
                <a:ea typeface="游ゴシック" panose="020B0400000000000000" pitchFamily="50" charset="-128"/>
              </a:rPr>
              <a:t>  しりょう</a:t>
            </a:r>
            <a:endParaRPr lang="en-US" altLang="ja-JP" sz="1050" b="1" dirty="0">
              <a:solidFill>
                <a:schemeClr val="accent5">
                  <a:lumMod val="50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accent5">
                    <a:lumMod val="50000"/>
                  </a:schemeClr>
                </a:solidFill>
                <a:latin typeface="游ゴシック" panose="020B0400000000000000" pitchFamily="50" charset="-128"/>
                <a:ea typeface="游ゴシック" panose="020B0400000000000000" pitchFamily="50" charset="-128"/>
              </a:rPr>
              <a:t>資料</a:t>
            </a:r>
            <a:endParaRPr lang="en-US" altLang="ja-JP" sz="2800" b="1" dirty="0">
              <a:solidFill>
                <a:schemeClr val="accent5">
                  <a:lumMod val="50000"/>
                </a:schemeClr>
              </a:solidFill>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E419B60-C0C6-83C4-738E-F35480DA3E04}"/>
              </a:ext>
            </a:extLst>
          </p:cNvPr>
          <p:cNvSpPr txBox="1"/>
          <p:nvPr/>
        </p:nvSpPr>
        <p:spPr>
          <a:xfrm>
            <a:off x="5535249" y="414645"/>
            <a:ext cx="1071784" cy="276999"/>
          </a:xfrm>
          <a:prstGeom prst="rect">
            <a:avLst/>
          </a:prstGeom>
          <a:noFill/>
        </p:spPr>
        <p:txBody>
          <a:bodyPr wrap="square" rtlCol="0">
            <a:spAutoFit/>
          </a:bodyPr>
          <a:lstStyle/>
          <a:p>
            <a:pPr algn="ctr"/>
            <a:r>
              <a:rPr lang="ja-JP" altLang="en-US" sz="1200" dirty="0">
                <a:latin typeface="+mn-ea"/>
              </a:rPr>
              <a:t>みかた</a:t>
            </a:r>
            <a:endParaRPr kumimoji="1" lang="ja-JP" altLang="en-US" sz="1200" dirty="0">
              <a:latin typeface="+mn-ea"/>
            </a:endParaRPr>
          </a:p>
        </p:txBody>
      </p:sp>
      <p:sp>
        <p:nvSpPr>
          <p:cNvPr id="14" name="テキスト ボックス 13">
            <a:extLst>
              <a:ext uri="{FF2B5EF4-FFF2-40B4-BE49-F238E27FC236}">
                <a16:creationId xmlns:a16="http://schemas.microsoft.com/office/drawing/2014/main" id="{FC299276-15C7-4EE6-99EE-80C32F13D4FA}"/>
              </a:ext>
            </a:extLst>
          </p:cNvPr>
          <p:cNvSpPr txBox="1"/>
          <p:nvPr/>
        </p:nvSpPr>
        <p:spPr>
          <a:xfrm>
            <a:off x="6092728" y="427605"/>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5" name="正方形/長方形 34">
            <a:extLst>
              <a:ext uri="{FF2B5EF4-FFF2-40B4-BE49-F238E27FC236}">
                <a16:creationId xmlns:a16="http://schemas.microsoft.com/office/drawing/2014/main" id="{720BBF42-E77F-D4F1-A1A8-414CB38D346B}"/>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36" name="正方形/長方形 35">
            <a:extLst>
              <a:ext uri="{FF2B5EF4-FFF2-40B4-BE49-F238E27FC236}">
                <a16:creationId xmlns:a16="http://schemas.microsoft.com/office/drawing/2014/main" id="{3AA8CDC3-1546-AEF9-CC34-7CCACC656E67}"/>
              </a:ext>
            </a:extLst>
          </p:cNvPr>
          <p:cNvSpPr/>
          <p:nvPr/>
        </p:nvSpPr>
        <p:spPr>
          <a:xfrm rot="16200000">
            <a:off x="7084427" y="-1588861"/>
            <a:ext cx="252829"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 name="テキスト ボックス 2">
            <a:extLst>
              <a:ext uri="{FF2B5EF4-FFF2-40B4-BE49-F238E27FC236}">
                <a16:creationId xmlns:a16="http://schemas.microsoft.com/office/drawing/2014/main" id="{09689CA3-C441-3572-3346-23320D335CEE}"/>
              </a:ext>
            </a:extLst>
          </p:cNvPr>
          <p:cNvSpPr txBox="1"/>
          <p:nvPr/>
        </p:nvSpPr>
        <p:spPr>
          <a:xfrm>
            <a:off x="438640" y="298574"/>
            <a:ext cx="3484063" cy="307777"/>
          </a:xfrm>
          <a:prstGeom prst="rect">
            <a:avLst/>
          </a:prstGeom>
          <a:noFill/>
        </p:spPr>
        <p:txBody>
          <a:bodyPr wrap="square" rtlCol="0">
            <a:spAutoFit/>
          </a:bodyPr>
          <a:lstStyle/>
          <a:p>
            <a:r>
              <a:rPr kumimoji="1" lang="en-US" altLang="ja-JP" sz="1400" dirty="0">
                <a:latin typeface="+mn-ea"/>
              </a:rPr>
              <a:t>My</a:t>
            </a:r>
            <a:r>
              <a:rPr kumimoji="1" lang="ja-JP" altLang="en-US" sz="1400" dirty="0">
                <a:latin typeface="+mn-ea"/>
              </a:rPr>
              <a:t>　　　　　　　　　　　　　　　　</a:t>
            </a:r>
            <a:r>
              <a:rPr kumimoji="1" lang="en-US" altLang="ja-JP" sz="1400" dirty="0">
                <a:latin typeface="+mn-ea"/>
              </a:rPr>
              <a:t>Timeline</a:t>
            </a:r>
            <a:endParaRPr kumimoji="1" lang="ja-JP" altLang="en-US" sz="1400" dirty="0">
              <a:latin typeface="+mn-ea"/>
            </a:endParaRPr>
          </a:p>
        </p:txBody>
      </p:sp>
    </p:spTree>
    <p:extLst>
      <p:ext uri="{BB962C8B-B14F-4D97-AF65-F5344CB8AC3E}">
        <p14:creationId xmlns:p14="http://schemas.microsoft.com/office/powerpoint/2010/main" val="21494865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63535"/>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台風の動き</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578356"/>
            <a:ext cx="2057400" cy="365125"/>
          </a:xfrm>
        </p:spPr>
        <p:txBody>
          <a:bodyPr/>
          <a:lstStyle/>
          <a:p>
            <a:fld id="{CECB8414-8A24-438C-A4D2-8AA3D970D36A}" type="slidenum">
              <a:rPr lang="ja-JP" altLang="en-US" smtClean="0"/>
              <a:pPr/>
              <a:t>48</a:t>
            </a:fld>
            <a:endParaRPr lang="ja-JP" altLang="en-US" dirty="0"/>
          </a:p>
        </p:txBody>
      </p:sp>
      <p:sp>
        <p:nvSpPr>
          <p:cNvPr id="5" name="タイトル 1"/>
          <p:cNvSpPr txBox="1">
            <a:spLocks/>
          </p:cNvSpPr>
          <p:nvPr/>
        </p:nvSpPr>
        <p:spPr>
          <a:xfrm>
            <a:off x="124690" y="2242771"/>
            <a:ext cx="2510444" cy="54379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5~3</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日前</a:t>
            </a:r>
            <a:endParaRPr lang="en-US" altLang="ja-JP" sz="3600" b="1" dirty="0">
              <a:latin typeface="游ゴシック" panose="020B0400000000000000" pitchFamily="50" charset="-128"/>
              <a:ea typeface="游ゴシック" panose="020B0400000000000000" pitchFamily="50" charset="-128"/>
            </a:endParaRPr>
          </a:p>
        </p:txBody>
      </p:sp>
      <p:pic>
        <p:nvPicPr>
          <p:cNvPr id="1026" name="Picture 2" descr="台風情報の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210" y="2773597"/>
            <a:ext cx="4229099" cy="38414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1030" name="Picture 6" descr="24時間先までの3時間刻みの予報"/>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919" y="2736924"/>
            <a:ext cx="4229098" cy="3841432"/>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7" name="タイトル 1"/>
          <p:cNvSpPr txBox="1">
            <a:spLocks/>
          </p:cNvSpPr>
          <p:nvPr/>
        </p:nvSpPr>
        <p:spPr>
          <a:xfrm>
            <a:off x="2150590" y="1466275"/>
            <a:ext cx="3873731" cy="63392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日本に来る</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a:t>
            </a:r>
          </a:p>
        </p:txBody>
      </p:sp>
      <p:sp>
        <p:nvSpPr>
          <p:cNvPr id="8" name="タイトル 1"/>
          <p:cNvSpPr txBox="1">
            <a:spLocks/>
          </p:cNvSpPr>
          <p:nvPr/>
        </p:nvSpPr>
        <p:spPr>
          <a:xfrm>
            <a:off x="6471918" y="2171844"/>
            <a:ext cx="3047999" cy="68383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１日前</a:t>
            </a:r>
            <a:endParaRPr lang="en-US" altLang="ja-JP" sz="36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11018" t="10872" r="9855" b="9418"/>
          <a:stretch/>
        </p:blipFill>
        <p:spPr>
          <a:xfrm>
            <a:off x="5804439" y="1313390"/>
            <a:ext cx="629301" cy="633928"/>
          </a:xfrm>
          <a:prstGeom prst="rect">
            <a:avLst/>
          </a:prstGeom>
        </p:spPr>
      </p:pic>
      <p:sp>
        <p:nvSpPr>
          <p:cNvPr id="6" name="正方形/長方形 5"/>
          <p:cNvSpPr/>
          <p:nvPr/>
        </p:nvSpPr>
        <p:spPr>
          <a:xfrm>
            <a:off x="6392791" y="1206691"/>
            <a:ext cx="2920066" cy="830997"/>
          </a:xfrm>
          <a:prstGeom prst="rect">
            <a:avLst/>
          </a:prstGeom>
        </p:spPr>
        <p:txBody>
          <a:bodyPr wrap="square">
            <a:spAutoFit/>
          </a:bodyPr>
          <a:lstStyle/>
          <a:p>
            <a:r>
              <a:rPr lang="ja-JP" altLang="en-US" sz="1600" dirty="0">
                <a:latin typeface="UD デジタル 教科書体 NP-B" panose="02020700000000000000" pitchFamily="18" charset="-128"/>
                <a:ea typeface="UD デジタル 教科書体 NP-B" panose="02020700000000000000" pitchFamily="18" charset="-128"/>
              </a:rPr>
              <a:t>■気象庁</a:t>
            </a:r>
            <a:r>
              <a:rPr lang="en-US" altLang="ja-JP" sz="1600" dirty="0">
                <a:latin typeface="UD デジタル 教科書体 NP-B" panose="02020700000000000000" pitchFamily="18" charset="-128"/>
                <a:ea typeface="UD デジタル 教科書体 NP-B" panose="02020700000000000000" pitchFamily="18" charset="-128"/>
              </a:rPr>
              <a:t>(</a:t>
            </a:r>
            <a:r>
              <a:rPr lang="ja-JP" altLang="en-US" sz="1600" dirty="0">
                <a:latin typeface="UD デジタル 教科書体 NP-B" panose="02020700000000000000" pitchFamily="18" charset="-128"/>
                <a:ea typeface="UD デジタル 教科書体 NP-B" panose="02020700000000000000" pitchFamily="18" charset="-128"/>
              </a:rPr>
              <a:t>きしょうちょう</a:t>
            </a:r>
            <a:r>
              <a:rPr lang="en-US" altLang="ja-JP" sz="1600" dirty="0">
                <a:latin typeface="UD デジタル 教科書体 NP-B" panose="02020700000000000000" pitchFamily="18" charset="-128"/>
                <a:ea typeface="UD デジタル 教科書体 NP-B" panose="02020700000000000000" pitchFamily="18" charset="-128"/>
              </a:rPr>
              <a:t>)</a:t>
            </a:r>
          </a:p>
          <a:p>
            <a:r>
              <a:rPr lang="ja-JP" altLang="en-US" sz="1600" dirty="0"/>
              <a:t>https://www.data.jma.go.jp/</a:t>
            </a:r>
            <a:br>
              <a:rPr lang="en-US" altLang="ja-JP" sz="1600" dirty="0"/>
            </a:br>
            <a:r>
              <a:rPr lang="ja-JP" altLang="en-US" sz="1600" dirty="0"/>
              <a:t>multi/index.html?lang=jp</a:t>
            </a:r>
          </a:p>
        </p:txBody>
      </p:sp>
      <p:sp>
        <p:nvSpPr>
          <p:cNvPr id="11" name="テキスト ボックス 10">
            <a:extLst>
              <a:ext uri="{FF2B5EF4-FFF2-40B4-BE49-F238E27FC236}">
                <a16:creationId xmlns:a16="http://schemas.microsoft.com/office/drawing/2014/main" id="{47766BAE-4630-4E77-A328-8B51392CC8E5}"/>
              </a:ext>
            </a:extLst>
          </p:cNvPr>
          <p:cNvSpPr txBox="1"/>
          <p:nvPr/>
        </p:nvSpPr>
        <p:spPr>
          <a:xfrm>
            <a:off x="1787957" y="394857"/>
            <a:ext cx="722159" cy="323165"/>
          </a:xfrm>
          <a:prstGeom prst="rect">
            <a:avLst/>
          </a:prstGeom>
          <a:noFill/>
        </p:spPr>
        <p:txBody>
          <a:bodyPr wrap="square" rtlCol="0">
            <a:spAutoFit/>
          </a:bodyPr>
          <a:lstStyle/>
          <a:p>
            <a:pPr algn="ctr"/>
            <a:r>
              <a:rPr kumimoji="1" lang="ja-JP" altLang="en-US" sz="1500" dirty="0">
                <a:latin typeface="+mn-ea"/>
              </a:rPr>
              <a:t>うご</a:t>
            </a:r>
          </a:p>
        </p:txBody>
      </p:sp>
      <p:sp>
        <p:nvSpPr>
          <p:cNvPr id="12" name="テキスト ボックス 11">
            <a:extLst>
              <a:ext uri="{FF2B5EF4-FFF2-40B4-BE49-F238E27FC236}">
                <a16:creationId xmlns:a16="http://schemas.microsoft.com/office/drawing/2014/main" id="{930945E6-9908-4756-9105-C97892A26988}"/>
              </a:ext>
            </a:extLst>
          </p:cNvPr>
          <p:cNvSpPr txBox="1"/>
          <p:nvPr/>
        </p:nvSpPr>
        <p:spPr>
          <a:xfrm>
            <a:off x="403412" y="347474"/>
            <a:ext cx="1111623" cy="323165"/>
          </a:xfrm>
          <a:prstGeom prst="rect">
            <a:avLst/>
          </a:prstGeom>
          <a:noFill/>
        </p:spPr>
        <p:txBody>
          <a:bodyPr wrap="square" rtlCol="0">
            <a:spAutoFit/>
          </a:bodyPr>
          <a:lstStyle/>
          <a:p>
            <a:pPr algn="ctr"/>
            <a:r>
              <a:rPr kumimoji="1" lang="ja-JP" altLang="en-US" sz="1500" dirty="0">
                <a:latin typeface="+mn-ea"/>
              </a:rPr>
              <a:t>たいふう</a:t>
            </a:r>
          </a:p>
        </p:txBody>
      </p:sp>
      <p:sp>
        <p:nvSpPr>
          <p:cNvPr id="13" name="テキスト ボックス 12">
            <a:extLst>
              <a:ext uri="{FF2B5EF4-FFF2-40B4-BE49-F238E27FC236}">
                <a16:creationId xmlns:a16="http://schemas.microsoft.com/office/drawing/2014/main" id="{8CC42989-49F5-4578-A957-6887B6F8EF7B}"/>
              </a:ext>
            </a:extLst>
          </p:cNvPr>
          <p:cNvSpPr txBox="1"/>
          <p:nvPr/>
        </p:nvSpPr>
        <p:spPr>
          <a:xfrm>
            <a:off x="3193944" y="1208547"/>
            <a:ext cx="1061558" cy="323165"/>
          </a:xfrm>
          <a:prstGeom prst="rect">
            <a:avLst/>
          </a:prstGeom>
          <a:noFill/>
        </p:spPr>
        <p:txBody>
          <a:bodyPr wrap="square" rtlCol="0">
            <a:spAutoFit/>
          </a:bodyPr>
          <a:lstStyle/>
          <a:p>
            <a:pPr algn="ctr"/>
            <a:r>
              <a:rPr lang="ja-JP" altLang="en-US" sz="1500" dirty="0">
                <a:solidFill>
                  <a:srgbClr val="595959"/>
                </a:solidFill>
                <a:latin typeface="+mn-ea"/>
              </a:rPr>
              <a:t>にほん</a:t>
            </a:r>
            <a:endParaRPr kumimoji="1" lang="ja-JP" altLang="en-US" sz="1500" dirty="0">
              <a:solidFill>
                <a:srgbClr val="595959"/>
              </a:solidFill>
              <a:latin typeface="+mn-ea"/>
            </a:endParaRPr>
          </a:p>
        </p:txBody>
      </p:sp>
      <p:sp>
        <p:nvSpPr>
          <p:cNvPr id="14" name="テキスト ボックス 13">
            <a:extLst>
              <a:ext uri="{FF2B5EF4-FFF2-40B4-BE49-F238E27FC236}">
                <a16:creationId xmlns:a16="http://schemas.microsoft.com/office/drawing/2014/main" id="{C8088344-3A8D-4EC1-9B00-2F82E538F4CC}"/>
              </a:ext>
            </a:extLst>
          </p:cNvPr>
          <p:cNvSpPr txBox="1"/>
          <p:nvPr/>
        </p:nvSpPr>
        <p:spPr>
          <a:xfrm>
            <a:off x="1291176" y="1990051"/>
            <a:ext cx="1044583" cy="323165"/>
          </a:xfrm>
          <a:prstGeom prst="rect">
            <a:avLst/>
          </a:prstGeom>
          <a:noFill/>
        </p:spPr>
        <p:txBody>
          <a:bodyPr wrap="square" rtlCol="0">
            <a:spAutoFit/>
          </a:bodyPr>
          <a:lstStyle/>
          <a:p>
            <a:pPr algn="ctr"/>
            <a:r>
              <a:rPr lang="ja-JP" altLang="en-US" sz="1500" dirty="0">
                <a:solidFill>
                  <a:srgbClr val="595959"/>
                </a:solidFill>
                <a:latin typeface="+mn-ea"/>
              </a:rPr>
              <a:t>にち まえ</a:t>
            </a:r>
            <a:endParaRPr kumimoji="1" lang="ja-JP" altLang="en-US" sz="1500" dirty="0">
              <a:solidFill>
                <a:srgbClr val="595959"/>
              </a:solidFill>
              <a:latin typeface="+mn-ea"/>
            </a:endParaRPr>
          </a:p>
        </p:txBody>
      </p:sp>
      <p:sp>
        <p:nvSpPr>
          <p:cNvPr id="15" name="テキスト ボックス 14">
            <a:extLst>
              <a:ext uri="{FF2B5EF4-FFF2-40B4-BE49-F238E27FC236}">
                <a16:creationId xmlns:a16="http://schemas.microsoft.com/office/drawing/2014/main" id="{E57E3780-652E-43C7-8103-15AA18F3714F}"/>
              </a:ext>
            </a:extLst>
          </p:cNvPr>
          <p:cNvSpPr txBox="1"/>
          <p:nvPr/>
        </p:nvSpPr>
        <p:spPr>
          <a:xfrm>
            <a:off x="7691976" y="1920478"/>
            <a:ext cx="1044583" cy="323165"/>
          </a:xfrm>
          <a:prstGeom prst="rect">
            <a:avLst/>
          </a:prstGeom>
          <a:noFill/>
        </p:spPr>
        <p:txBody>
          <a:bodyPr wrap="square" rtlCol="0">
            <a:spAutoFit/>
          </a:bodyPr>
          <a:lstStyle/>
          <a:p>
            <a:pPr algn="ctr"/>
            <a:r>
              <a:rPr lang="ja-JP" altLang="en-US" sz="1500" dirty="0">
                <a:solidFill>
                  <a:srgbClr val="595959"/>
                </a:solidFill>
                <a:latin typeface="+mn-ea"/>
              </a:rPr>
              <a:t>にち まえ</a:t>
            </a:r>
            <a:endParaRPr kumimoji="1" lang="ja-JP" altLang="en-US" sz="1500" dirty="0">
              <a:solidFill>
                <a:srgbClr val="595959"/>
              </a:solidFill>
              <a:latin typeface="+mn-ea"/>
            </a:endParaRPr>
          </a:p>
        </p:txBody>
      </p:sp>
      <p:sp>
        <p:nvSpPr>
          <p:cNvPr id="10" name="正方形/長方形 9">
            <a:extLst>
              <a:ext uri="{FF2B5EF4-FFF2-40B4-BE49-F238E27FC236}">
                <a16:creationId xmlns:a16="http://schemas.microsoft.com/office/drawing/2014/main" id="{25941EFA-D46A-FA1E-DF9C-DD46ECC40D29}"/>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17" name="正方形/長方形 16">
            <a:extLst>
              <a:ext uri="{FF2B5EF4-FFF2-40B4-BE49-F238E27FC236}">
                <a16:creationId xmlns:a16="http://schemas.microsoft.com/office/drawing/2014/main" id="{F6087A67-2CB3-D810-0AC7-B4BF026176E8}"/>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A35877AB-C3FD-5E79-C8B4-F301EF748160}"/>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981207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598517" y="1330036"/>
            <a:ext cx="7516782" cy="552796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u="sng" dirty="0">
                <a:solidFill>
                  <a:schemeClr val="tx1">
                    <a:lumMod val="65000"/>
                    <a:lumOff val="35000"/>
                  </a:schemeClr>
                </a:solidFill>
                <a:latin typeface="游ゴシック" panose="020B0400000000000000" pitchFamily="50" charset="-128"/>
                <a:ea typeface="游ゴシック" panose="020B0400000000000000" pitchFamily="50" charset="-128"/>
              </a:rPr>
              <a:t>災害の種類</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50000"/>
              </a:lnSpc>
            </a:pP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大雨</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たくさん雨が降る）</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50000"/>
              </a:lnSpc>
            </a:pPr>
            <a:endParaRPr lang="en-US" altLang="ja-JP" sz="2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50000"/>
              </a:lnSpc>
            </a:pP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洪水</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川の水があふれる）</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50000"/>
              </a:lnSpc>
            </a:pPr>
            <a:endParaRPr lang="en-US" altLang="ja-JP" sz="2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50000"/>
              </a:lnSpc>
            </a:pP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強風・暴風</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強い風が吹く）</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4" name="タイトル 1"/>
          <p:cNvSpPr>
            <a:spLocks noGrp="1"/>
          </p:cNvSpPr>
          <p:nvPr>
            <p:ph type="ctrTitle"/>
          </p:nvPr>
        </p:nvSpPr>
        <p:spPr>
          <a:xfrm>
            <a:off x="0" y="0"/>
            <a:ext cx="9144000" cy="1330036"/>
          </a:xfrm>
          <a:solidFill>
            <a:schemeClr val="accent5">
              <a:lumMod val="60000"/>
              <a:lumOff val="40000"/>
            </a:schemeClr>
          </a:solidFill>
        </p:spPr>
        <p:txBody>
          <a:bodyPr lIns="108000" tIns="396000" rIns="108000" bIns="0" anchor="b" anchorCtr="0">
            <a:noAutofit/>
          </a:bodyPr>
          <a:lstStyle/>
          <a:p>
            <a:pPr algn="l">
              <a:lnSpc>
                <a:spcPct val="100000"/>
              </a:lnSpc>
            </a:pPr>
            <a:r>
              <a:rPr lang="ja-JP" altLang="en-US" sz="4000" b="1" dirty="0">
                <a:solidFill>
                  <a:srgbClr val="002060"/>
                </a:solidFill>
                <a:latin typeface="游ゴシック" panose="020B0400000000000000" pitchFamily="50" charset="-128"/>
                <a:ea typeface="游ゴシック" panose="020B0400000000000000" pitchFamily="50" charset="-128"/>
              </a:rPr>
              <a:t>  台風の時に出る情報について</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49</a:t>
            </a:fld>
            <a:endParaRPr lang="ja-JP" altLang="en-US" dirty="0"/>
          </a:p>
        </p:txBody>
      </p:sp>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075" y="3790238"/>
            <a:ext cx="1044395" cy="1044395"/>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074" y="5020513"/>
            <a:ext cx="1044395" cy="934734"/>
          </a:xfrm>
          <a:prstGeom prst="rect">
            <a:avLst/>
          </a:prstGeom>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9074" y="2636640"/>
            <a:ext cx="1072264" cy="967718"/>
          </a:xfrm>
          <a:prstGeom prst="rect">
            <a:avLst/>
          </a:prstGeom>
        </p:spPr>
      </p:pic>
      <p:sp>
        <p:nvSpPr>
          <p:cNvPr id="10" name="テキスト ボックス 9">
            <a:extLst>
              <a:ext uri="{FF2B5EF4-FFF2-40B4-BE49-F238E27FC236}">
                <a16:creationId xmlns:a16="http://schemas.microsoft.com/office/drawing/2014/main" id="{F579097B-84F8-48E6-8149-1A81EE1F6AD5}"/>
              </a:ext>
            </a:extLst>
          </p:cNvPr>
          <p:cNvSpPr txBox="1"/>
          <p:nvPr/>
        </p:nvSpPr>
        <p:spPr>
          <a:xfrm>
            <a:off x="382753" y="445348"/>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たいふう</a:t>
            </a:r>
          </a:p>
        </p:txBody>
      </p:sp>
      <p:sp>
        <p:nvSpPr>
          <p:cNvPr id="11" name="テキスト ボックス 10">
            <a:extLst>
              <a:ext uri="{FF2B5EF4-FFF2-40B4-BE49-F238E27FC236}">
                <a16:creationId xmlns:a16="http://schemas.microsoft.com/office/drawing/2014/main" id="{9E061A67-84BF-406C-984A-C4433AD9E868}"/>
              </a:ext>
            </a:extLst>
          </p:cNvPr>
          <p:cNvSpPr txBox="1"/>
          <p:nvPr/>
        </p:nvSpPr>
        <p:spPr>
          <a:xfrm>
            <a:off x="3896918" y="445348"/>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じょうほう</a:t>
            </a:r>
          </a:p>
        </p:txBody>
      </p:sp>
      <p:sp>
        <p:nvSpPr>
          <p:cNvPr id="12" name="テキスト ボックス 11">
            <a:extLst>
              <a:ext uri="{FF2B5EF4-FFF2-40B4-BE49-F238E27FC236}">
                <a16:creationId xmlns:a16="http://schemas.microsoft.com/office/drawing/2014/main" id="{305DE884-6018-4330-9E80-37AE70051215}"/>
              </a:ext>
            </a:extLst>
          </p:cNvPr>
          <p:cNvSpPr txBox="1"/>
          <p:nvPr/>
        </p:nvSpPr>
        <p:spPr>
          <a:xfrm>
            <a:off x="2614965" y="445348"/>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で</a:t>
            </a:r>
          </a:p>
        </p:txBody>
      </p:sp>
      <p:sp>
        <p:nvSpPr>
          <p:cNvPr id="13" name="テキスト ボックス 12">
            <a:extLst>
              <a:ext uri="{FF2B5EF4-FFF2-40B4-BE49-F238E27FC236}">
                <a16:creationId xmlns:a16="http://schemas.microsoft.com/office/drawing/2014/main" id="{2DAE4C54-539C-417B-9ED7-9CEF61B240F9}"/>
              </a:ext>
            </a:extLst>
          </p:cNvPr>
          <p:cNvSpPr txBox="1"/>
          <p:nvPr/>
        </p:nvSpPr>
        <p:spPr>
          <a:xfrm>
            <a:off x="2228586" y="2569409"/>
            <a:ext cx="1111623" cy="323165"/>
          </a:xfrm>
          <a:prstGeom prst="rect">
            <a:avLst/>
          </a:prstGeom>
          <a:noFill/>
        </p:spPr>
        <p:txBody>
          <a:bodyPr wrap="square" rtlCol="0">
            <a:spAutoFit/>
          </a:bodyPr>
          <a:lstStyle/>
          <a:p>
            <a:pPr algn="ctr"/>
            <a:r>
              <a:rPr kumimoji="1" lang="ja-JP" altLang="en-US" sz="1500" dirty="0">
                <a:solidFill>
                  <a:srgbClr val="595959"/>
                </a:solidFill>
                <a:latin typeface="+mn-ea"/>
              </a:rPr>
              <a:t>おおあめ</a:t>
            </a:r>
          </a:p>
        </p:txBody>
      </p:sp>
      <p:sp>
        <p:nvSpPr>
          <p:cNvPr id="14" name="テキスト ボックス 13">
            <a:extLst>
              <a:ext uri="{FF2B5EF4-FFF2-40B4-BE49-F238E27FC236}">
                <a16:creationId xmlns:a16="http://schemas.microsoft.com/office/drawing/2014/main" id="{4675555C-2BDA-46BD-9B66-878F7E7ADFF8}"/>
              </a:ext>
            </a:extLst>
          </p:cNvPr>
          <p:cNvSpPr txBox="1"/>
          <p:nvPr/>
        </p:nvSpPr>
        <p:spPr>
          <a:xfrm>
            <a:off x="2274305" y="3770852"/>
            <a:ext cx="970919" cy="323165"/>
          </a:xfrm>
          <a:prstGeom prst="rect">
            <a:avLst/>
          </a:prstGeom>
          <a:noFill/>
        </p:spPr>
        <p:txBody>
          <a:bodyPr wrap="square" rtlCol="0">
            <a:spAutoFit/>
          </a:bodyPr>
          <a:lstStyle/>
          <a:p>
            <a:pPr algn="ctr"/>
            <a:r>
              <a:rPr lang="ja-JP" altLang="en-US" sz="1500" dirty="0">
                <a:solidFill>
                  <a:srgbClr val="595959"/>
                </a:solidFill>
                <a:latin typeface="+mn-ea"/>
              </a:rPr>
              <a:t>こうずい</a:t>
            </a:r>
            <a:endParaRPr kumimoji="1" lang="ja-JP" altLang="en-US" sz="1500" dirty="0">
              <a:solidFill>
                <a:srgbClr val="595959"/>
              </a:solidFill>
              <a:latin typeface="+mn-ea"/>
            </a:endParaRPr>
          </a:p>
        </p:txBody>
      </p:sp>
      <p:sp>
        <p:nvSpPr>
          <p:cNvPr id="15" name="テキスト ボックス 14">
            <a:extLst>
              <a:ext uri="{FF2B5EF4-FFF2-40B4-BE49-F238E27FC236}">
                <a16:creationId xmlns:a16="http://schemas.microsoft.com/office/drawing/2014/main" id="{9A72D17B-C907-4048-A712-36D8FEF59EF0}"/>
              </a:ext>
            </a:extLst>
          </p:cNvPr>
          <p:cNvSpPr txBox="1"/>
          <p:nvPr/>
        </p:nvSpPr>
        <p:spPr>
          <a:xfrm>
            <a:off x="598517" y="1485209"/>
            <a:ext cx="1044395" cy="323165"/>
          </a:xfrm>
          <a:prstGeom prst="rect">
            <a:avLst/>
          </a:prstGeom>
          <a:noFill/>
        </p:spPr>
        <p:txBody>
          <a:bodyPr wrap="square" rtlCol="0">
            <a:spAutoFit/>
          </a:bodyPr>
          <a:lstStyle/>
          <a:p>
            <a:pPr algn="ctr"/>
            <a:r>
              <a:rPr lang="ja-JP" altLang="en-US" sz="1500" dirty="0">
                <a:solidFill>
                  <a:srgbClr val="595959"/>
                </a:solidFill>
                <a:latin typeface="+mn-ea"/>
              </a:rPr>
              <a:t>さいがい</a:t>
            </a:r>
            <a:endParaRPr kumimoji="1" lang="ja-JP" altLang="en-US" sz="1500" dirty="0">
              <a:solidFill>
                <a:srgbClr val="595959"/>
              </a:solidFill>
              <a:latin typeface="+mn-ea"/>
            </a:endParaRPr>
          </a:p>
        </p:txBody>
      </p:sp>
      <p:sp>
        <p:nvSpPr>
          <p:cNvPr id="16" name="テキスト ボックス 15">
            <a:extLst>
              <a:ext uri="{FF2B5EF4-FFF2-40B4-BE49-F238E27FC236}">
                <a16:creationId xmlns:a16="http://schemas.microsoft.com/office/drawing/2014/main" id="{DC94103C-3286-4959-B557-BE198D1178F8}"/>
              </a:ext>
            </a:extLst>
          </p:cNvPr>
          <p:cNvSpPr txBox="1"/>
          <p:nvPr/>
        </p:nvSpPr>
        <p:spPr>
          <a:xfrm>
            <a:off x="1785722" y="1485209"/>
            <a:ext cx="1044395" cy="323165"/>
          </a:xfrm>
          <a:prstGeom prst="rect">
            <a:avLst/>
          </a:prstGeom>
          <a:noFill/>
        </p:spPr>
        <p:txBody>
          <a:bodyPr wrap="square" rtlCol="0">
            <a:spAutoFit/>
          </a:bodyPr>
          <a:lstStyle/>
          <a:p>
            <a:pPr algn="ctr"/>
            <a:r>
              <a:rPr lang="ja-JP" altLang="en-US" sz="1500" dirty="0">
                <a:solidFill>
                  <a:srgbClr val="595959"/>
                </a:solidFill>
                <a:latin typeface="+mn-ea"/>
              </a:rPr>
              <a:t>しゅるい</a:t>
            </a:r>
            <a:endParaRPr kumimoji="1" lang="ja-JP" altLang="en-US" sz="1500" dirty="0">
              <a:solidFill>
                <a:srgbClr val="595959"/>
              </a:solidFill>
              <a:latin typeface="+mn-ea"/>
            </a:endParaRPr>
          </a:p>
        </p:txBody>
      </p:sp>
      <p:sp>
        <p:nvSpPr>
          <p:cNvPr id="17" name="テキスト ボックス 16">
            <a:extLst>
              <a:ext uri="{FF2B5EF4-FFF2-40B4-BE49-F238E27FC236}">
                <a16:creationId xmlns:a16="http://schemas.microsoft.com/office/drawing/2014/main" id="{CB591E7C-4395-42AA-8AED-5C103CF86494}"/>
              </a:ext>
            </a:extLst>
          </p:cNvPr>
          <p:cNvSpPr txBox="1"/>
          <p:nvPr/>
        </p:nvSpPr>
        <p:spPr>
          <a:xfrm>
            <a:off x="2260852" y="4972295"/>
            <a:ext cx="1044395" cy="323165"/>
          </a:xfrm>
          <a:prstGeom prst="rect">
            <a:avLst/>
          </a:prstGeom>
          <a:noFill/>
        </p:spPr>
        <p:txBody>
          <a:bodyPr wrap="square" rtlCol="0">
            <a:spAutoFit/>
          </a:bodyPr>
          <a:lstStyle/>
          <a:p>
            <a:pPr algn="ctr"/>
            <a:r>
              <a:rPr lang="ja-JP" altLang="en-US" sz="1500" dirty="0">
                <a:solidFill>
                  <a:srgbClr val="595959"/>
                </a:solidFill>
                <a:latin typeface="+mn-ea"/>
              </a:rPr>
              <a:t>きょうふう</a:t>
            </a:r>
            <a:endParaRPr kumimoji="1" lang="ja-JP" altLang="en-US" sz="1500" dirty="0">
              <a:solidFill>
                <a:srgbClr val="595959"/>
              </a:solidFill>
              <a:latin typeface="+mn-ea"/>
            </a:endParaRPr>
          </a:p>
        </p:txBody>
      </p:sp>
      <p:sp>
        <p:nvSpPr>
          <p:cNvPr id="18" name="テキスト ボックス 17">
            <a:extLst>
              <a:ext uri="{FF2B5EF4-FFF2-40B4-BE49-F238E27FC236}">
                <a16:creationId xmlns:a16="http://schemas.microsoft.com/office/drawing/2014/main" id="{287983AE-CC44-4830-B5F0-26AA0E5CDAC6}"/>
              </a:ext>
            </a:extLst>
          </p:cNvPr>
          <p:cNvSpPr txBox="1"/>
          <p:nvPr/>
        </p:nvSpPr>
        <p:spPr>
          <a:xfrm>
            <a:off x="3512792" y="4969580"/>
            <a:ext cx="924738" cy="323165"/>
          </a:xfrm>
          <a:prstGeom prst="rect">
            <a:avLst/>
          </a:prstGeom>
          <a:noFill/>
        </p:spPr>
        <p:txBody>
          <a:bodyPr wrap="square" rtlCol="0">
            <a:spAutoFit/>
          </a:bodyPr>
          <a:lstStyle/>
          <a:p>
            <a:pPr algn="ctr"/>
            <a:r>
              <a:rPr lang="ja-JP" altLang="en-US" sz="1500" dirty="0">
                <a:solidFill>
                  <a:srgbClr val="595959"/>
                </a:solidFill>
                <a:latin typeface="+mn-ea"/>
              </a:rPr>
              <a:t>ぼうふう</a:t>
            </a:r>
            <a:endParaRPr kumimoji="1" lang="ja-JP" altLang="en-US" sz="1500" dirty="0">
              <a:solidFill>
                <a:srgbClr val="595959"/>
              </a:solidFill>
              <a:latin typeface="+mn-ea"/>
            </a:endParaRPr>
          </a:p>
        </p:txBody>
      </p:sp>
      <p:sp>
        <p:nvSpPr>
          <p:cNvPr id="19" name="テキスト ボックス 18">
            <a:extLst>
              <a:ext uri="{FF2B5EF4-FFF2-40B4-BE49-F238E27FC236}">
                <a16:creationId xmlns:a16="http://schemas.microsoft.com/office/drawing/2014/main" id="{69B34911-C192-4E89-A20E-08E843FA92C4}"/>
              </a:ext>
            </a:extLst>
          </p:cNvPr>
          <p:cNvSpPr txBox="1"/>
          <p:nvPr/>
        </p:nvSpPr>
        <p:spPr>
          <a:xfrm>
            <a:off x="4785535" y="4969579"/>
            <a:ext cx="799477" cy="323165"/>
          </a:xfrm>
          <a:prstGeom prst="rect">
            <a:avLst/>
          </a:prstGeom>
          <a:noFill/>
        </p:spPr>
        <p:txBody>
          <a:bodyPr wrap="square" rtlCol="0">
            <a:spAutoFit/>
          </a:bodyPr>
          <a:lstStyle/>
          <a:p>
            <a:pPr algn="ctr"/>
            <a:r>
              <a:rPr lang="ja-JP" altLang="en-US" sz="1500" dirty="0">
                <a:solidFill>
                  <a:srgbClr val="595959"/>
                </a:solidFill>
                <a:latin typeface="+mn-ea"/>
              </a:rPr>
              <a:t>つよ</a:t>
            </a:r>
            <a:endParaRPr kumimoji="1" lang="ja-JP" altLang="en-US" sz="1500" dirty="0">
              <a:solidFill>
                <a:srgbClr val="595959"/>
              </a:solidFill>
              <a:latin typeface="+mn-ea"/>
            </a:endParaRPr>
          </a:p>
        </p:txBody>
      </p:sp>
      <p:sp>
        <p:nvSpPr>
          <p:cNvPr id="20" name="テキスト ボックス 19">
            <a:extLst>
              <a:ext uri="{FF2B5EF4-FFF2-40B4-BE49-F238E27FC236}">
                <a16:creationId xmlns:a16="http://schemas.microsoft.com/office/drawing/2014/main" id="{F0758728-B518-46E6-A917-102051F56028}"/>
              </a:ext>
            </a:extLst>
          </p:cNvPr>
          <p:cNvSpPr txBox="1"/>
          <p:nvPr/>
        </p:nvSpPr>
        <p:spPr>
          <a:xfrm>
            <a:off x="5624838" y="4969577"/>
            <a:ext cx="585960" cy="323165"/>
          </a:xfrm>
          <a:prstGeom prst="rect">
            <a:avLst/>
          </a:prstGeom>
          <a:noFill/>
        </p:spPr>
        <p:txBody>
          <a:bodyPr wrap="square" rtlCol="0">
            <a:spAutoFit/>
          </a:bodyPr>
          <a:lstStyle/>
          <a:p>
            <a:pPr algn="ctr"/>
            <a:r>
              <a:rPr lang="ja-JP" altLang="en-US" sz="1500" dirty="0">
                <a:solidFill>
                  <a:srgbClr val="595959"/>
                </a:solidFill>
                <a:latin typeface="+mn-ea"/>
              </a:rPr>
              <a:t>かぜ</a:t>
            </a:r>
            <a:endParaRPr kumimoji="1" lang="ja-JP" altLang="en-US" sz="1500" dirty="0">
              <a:solidFill>
                <a:srgbClr val="595959"/>
              </a:solidFill>
              <a:latin typeface="+mn-ea"/>
            </a:endParaRPr>
          </a:p>
        </p:txBody>
      </p:sp>
      <p:sp>
        <p:nvSpPr>
          <p:cNvPr id="21" name="テキスト ボックス 20">
            <a:extLst>
              <a:ext uri="{FF2B5EF4-FFF2-40B4-BE49-F238E27FC236}">
                <a16:creationId xmlns:a16="http://schemas.microsoft.com/office/drawing/2014/main" id="{68A703AB-3C0D-44C7-BC9B-E885CADF9111}"/>
              </a:ext>
            </a:extLst>
          </p:cNvPr>
          <p:cNvSpPr txBox="1"/>
          <p:nvPr/>
        </p:nvSpPr>
        <p:spPr>
          <a:xfrm>
            <a:off x="6392191" y="4969578"/>
            <a:ext cx="490957" cy="323165"/>
          </a:xfrm>
          <a:prstGeom prst="rect">
            <a:avLst/>
          </a:prstGeom>
          <a:noFill/>
        </p:spPr>
        <p:txBody>
          <a:bodyPr wrap="square" rtlCol="0">
            <a:spAutoFit/>
          </a:bodyPr>
          <a:lstStyle/>
          <a:p>
            <a:pPr algn="ctr"/>
            <a:r>
              <a:rPr lang="ja-JP" altLang="en-US" sz="1500" dirty="0">
                <a:solidFill>
                  <a:srgbClr val="595959"/>
                </a:solidFill>
                <a:latin typeface="+mn-ea"/>
              </a:rPr>
              <a:t>ふ</a:t>
            </a:r>
            <a:endParaRPr kumimoji="1" lang="ja-JP" altLang="en-US" sz="1500" dirty="0">
              <a:solidFill>
                <a:srgbClr val="595959"/>
              </a:solidFill>
              <a:latin typeface="+mn-ea"/>
            </a:endParaRPr>
          </a:p>
        </p:txBody>
      </p:sp>
      <p:sp>
        <p:nvSpPr>
          <p:cNvPr id="22" name="テキスト ボックス 21">
            <a:extLst>
              <a:ext uri="{FF2B5EF4-FFF2-40B4-BE49-F238E27FC236}">
                <a16:creationId xmlns:a16="http://schemas.microsoft.com/office/drawing/2014/main" id="{AC7F2BD1-79C1-4F9B-9DC5-83B431BB44BB}"/>
              </a:ext>
            </a:extLst>
          </p:cNvPr>
          <p:cNvSpPr txBox="1"/>
          <p:nvPr/>
        </p:nvSpPr>
        <p:spPr>
          <a:xfrm>
            <a:off x="5880122" y="2590686"/>
            <a:ext cx="490957" cy="323165"/>
          </a:xfrm>
          <a:prstGeom prst="rect">
            <a:avLst/>
          </a:prstGeom>
          <a:noFill/>
        </p:spPr>
        <p:txBody>
          <a:bodyPr wrap="square" rtlCol="0">
            <a:spAutoFit/>
          </a:bodyPr>
          <a:lstStyle/>
          <a:p>
            <a:pPr algn="ctr"/>
            <a:r>
              <a:rPr lang="ja-JP" altLang="en-US" sz="1500" dirty="0">
                <a:solidFill>
                  <a:srgbClr val="595959"/>
                </a:solidFill>
                <a:latin typeface="+mn-ea"/>
              </a:rPr>
              <a:t>ふ</a:t>
            </a:r>
            <a:endParaRPr kumimoji="1" lang="ja-JP" altLang="en-US" sz="1500" dirty="0">
              <a:solidFill>
                <a:srgbClr val="595959"/>
              </a:solidFill>
              <a:latin typeface="+mn-ea"/>
            </a:endParaRPr>
          </a:p>
        </p:txBody>
      </p:sp>
      <p:sp>
        <p:nvSpPr>
          <p:cNvPr id="23" name="テキスト ボックス 22">
            <a:extLst>
              <a:ext uri="{FF2B5EF4-FFF2-40B4-BE49-F238E27FC236}">
                <a16:creationId xmlns:a16="http://schemas.microsoft.com/office/drawing/2014/main" id="{2E7FF48D-8CF6-4CBC-94ED-D2936794BAF8}"/>
              </a:ext>
            </a:extLst>
          </p:cNvPr>
          <p:cNvSpPr txBox="1"/>
          <p:nvPr/>
        </p:nvSpPr>
        <p:spPr>
          <a:xfrm>
            <a:off x="1642912" y="445348"/>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とき</a:t>
            </a:r>
          </a:p>
        </p:txBody>
      </p:sp>
      <p:sp>
        <p:nvSpPr>
          <p:cNvPr id="24" name="テキスト ボックス 23">
            <a:extLst>
              <a:ext uri="{FF2B5EF4-FFF2-40B4-BE49-F238E27FC236}">
                <a16:creationId xmlns:a16="http://schemas.microsoft.com/office/drawing/2014/main" id="{5F4CFF2F-DF04-447D-B757-9C2449C5259D}"/>
              </a:ext>
            </a:extLst>
          </p:cNvPr>
          <p:cNvSpPr txBox="1"/>
          <p:nvPr/>
        </p:nvSpPr>
        <p:spPr>
          <a:xfrm>
            <a:off x="4844295" y="2590686"/>
            <a:ext cx="1111623" cy="323165"/>
          </a:xfrm>
          <a:prstGeom prst="rect">
            <a:avLst/>
          </a:prstGeom>
          <a:noFill/>
        </p:spPr>
        <p:txBody>
          <a:bodyPr wrap="square" rtlCol="0">
            <a:spAutoFit/>
          </a:bodyPr>
          <a:lstStyle/>
          <a:p>
            <a:pPr algn="ctr"/>
            <a:r>
              <a:rPr kumimoji="1" lang="ja-JP" altLang="en-US" sz="1500" dirty="0">
                <a:solidFill>
                  <a:srgbClr val="595959"/>
                </a:solidFill>
                <a:latin typeface="+mn-ea"/>
              </a:rPr>
              <a:t>あめ</a:t>
            </a:r>
          </a:p>
        </p:txBody>
      </p:sp>
      <p:sp>
        <p:nvSpPr>
          <p:cNvPr id="25" name="テキスト ボックス 24">
            <a:extLst>
              <a:ext uri="{FF2B5EF4-FFF2-40B4-BE49-F238E27FC236}">
                <a16:creationId xmlns:a16="http://schemas.microsoft.com/office/drawing/2014/main" id="{98AB1862-9FC0-44E4-BDBD-A1386C64A52C}"/>
              </a:ext>
            </a:extLst>
          </p:cNvPr>
          <p:cNvSpPr txBox="1"/>
          <p:nvPr/>
        </p:nvSpPr>
        <p:spPr>
          <a:xfrm>
            <a:off x="4143255" y="3818766"/>
            <a:ext cx="1111623" cy="323165"/>
          </a:xfrm>
          <a:prstGeom prst="rect">
            <a:avLst/>
          </a:prstGeom>
          <a:noFill/>
        </p:spPr>
        <p:txBody>
          <a:bodyPr wrap="square" rtlCol="0">
            <a:spAutoFit/>
          </a:bodyPr>
          <a:lstStyle/>
          <a:p>
            <a:pPr algn="ctr"/>
            <a:r>
              <a:rPr kumimoji="1" lang="ja-JP" altLang="en-US" sz="1500" dirty="0">
                <a:solidFill>
                  <a:srgbClr val="595959"/>
                </a:solidFill>
                <a:latin typeface="+mn-ea"/>
              </a:rPr>
              <a:t>みず</a:t>
            </a:r>
          </a:p>
        </p:txBody>
      </p:sp>
      <p:sp>
        <p:nvSpPr>
          <p:cNvPr id="26" name="テキスト ボックス 25">
            <a:extLst>
              <a:ext uri="{FF2B5EF4-FFF2-40B4-BE49-F238E27FC236}">
                <a16:creationId xmlns:a16="http://schemas.microsoft.com/office/drawing/2014/main" id="{9BA49AF5-AE85-45DF-9133-E48E1832A489}"/>
              </a:ext>
            </a:extLst>
          </p:cNvPr>
          <p:cNvSpPr txBox="1"/>
          <p:nvPr/>
        </p:nvSpPr>
        <p:spPr>
          <a:xfrm>
            <a:off x="3437517" y="3818766"/>
            <a:ext cx="1111623" cy="323165"/>
          </a:xfrm>
          <a:prstGeom prst="rect">
            <a:avLst/>
          </a:prstGeom>
          <a:noFill/>
        </p:spPr>
        <p:txBody>
          <a:bodyPr wrap="square" rtlCol="0">
            <a:spAutoFit/>
          </a:bodyPr>
          <a:lstStyle/>
          <a:p>
            <a:pPr algn="ctr"/>
            <a:r>
              <a:rPr kumimoji="1" lang="ja-JP" altLang="en-US" sz="1500" dirty="0">
                <a:solidFill>
                  <a:srgbClr val="595959"/>
                </a:solidFill>
                <a:latin typeface="+mn-ea"/>
              </a:rPr>
              <a:t>かわ</a:t>
            </a:r>
          </a:p>
        </p:txBody>
      </p:sp>
      <p:sp>
        <p:nvSpPr>
          <p:cNvPr id="6" name="正方形/長方形 5">
            <a:extLst>
              <a:ext uri="{FF2B5EF4-FFF2-40B4-BE49-F238E27FC236}">
                <a16:creationId xmlns:a16="http://schemas.microsoft.com/office/drawing/2014/main" id="{434416FA-915F-F521-64FB-BFBB768CD768}"/>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7" name="正方形/長方形 6">
            <a:extLst>
              <a:ext uri="{FF2B5EF4-FFF2-40B4-BE49-F238E27FC236}">
                <a16:creationId xmlns:a16="http://schemas.microsoft.com/office/drawing/2014/main" id="{64E9DA0D-9BD5-156C-FED1-2644A526C444}"/>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9" name="テキスト ボックス 28">
            <a:extLst>
              <a:ext uri="{FF2B5EF4-FFF2-40B4-BE49-F238E27FC236}">
                <a16:creationId xmlns:a16="http://schemas.microsoft.com/office/drawing/2014/main" id="{B3F5B17D-14CF-0EB2-E7F9-3EA1E4A3F93B}"/>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054036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183341"/>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資料の確認③</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71912" y="6492875"/>
            <a:ext cx="2057400" cy="365125"/>
          </a:xfrm>
        </p:spPr>
        <p:txBody>
          <a:bodyPr/>
          <a:lstStyle/>
          <a:p>
            <a:fld id="{CECB8414-8A24-438C-A4D2-8AA3D970D36A}" type="slidenum">
              <a:rPr lang="ja-JP" altLang="en-US" smtClean="0"/>
              <a:pPr/>
              <a:t>5</a:t>
            </a:fld>
            <a:endParaRPr lang="ja-JP" altLang="en-US" dirty="0"/>
          </a:p>
        </p:txBody>
      </p:sp>
      <p:sp>
        <p:nvSpPr>
          <p:cNvPr id="8" name="タイトル 1"/>
          <p:cNvSpPr txBox="1">
            <a:spLocks/>
          </p:cNvSpPr>
          <p:nvPr/>
        </p:nvSpPr>
        <p:spPr>
          <a:xfrm>
            <a:off x="465859" y="1396884"/>
            <a:ext cx="4384714" cy="53004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4) </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シール</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9" name="タイトル 1"/>
          <p:cNvSpPr txBox="1">
            <a:spLocks/>
          </p:cNvSpPr>
          <p:nvPr/>
        </p:nvSpPr>
        <p:spPr>
          <a:xfrm>
            <a:off x="4713538" y="1405110"/>
            <a:ext cx="3387074" cy="7436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200" b="1" spc="-150" dirty="0">
                <a:solidFill>
                  <a:schemeClr val="tx1">
                    <a:lumMod val="65000"/>
                    <a:lumOff val="35000"/>
                  </a:schemeClr>
                </a:solidFill>
                <a:latin typeface="游ゴシック" panose="020B0400000000000000" pitchFamily="50" charset="-128"/>
                <a:ea typeface="游ゴシック" panose="020B0400000000000000" pitchFamily="50" charset="-128"/>
              </a:rPr>
              <a:t>5)</a:t>
            </a:r>
            <a:r>
              <a:rPr lang="ja-JP" altLang="en-US" sz="3200" b="1" spc="-150" dirty="0">
                <a:solidFill>
                  <a:schemeClr val="tx1">
                    <a:lumMod val="65000"/>
                    <a:lumOff val="35000"/>
                  </a:schemeClr>
                </a:solidFill>
                <a:latin typeface="游ゴシック" panose="020B0400000000000000" pitchFamily="50" charset="-128"/>
                <a:ea typeface="游ゴシック" panose="020B0400000000000000" pitchFamily="50" charset="-128"/>
              </a:rPr>
              <a:t> ガイドブック</a:t>
            </a:r>
            <a:endParaRPr lang="en-US" altLang="ja-JP" sz="3200" b="1" spc="-150"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spc="-150" dirty="0">
              <a:latin typeface="游ゴシック" panose="020B0400000000000000" pitchFamily="50" charset="-128"/>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1005C002-B8CC-428D-83B8-E6FC3C45BA05}"/>
              </a:ext>
            </a:extLst>
          </p:cNvPr>
          <p:cNvSpPr txBox="1"/>
          <p:nvPr/>
        </p:nvSpPr>
        <p:spPr>
          <a:xfrm>
            <a:off x="630826" y="308888"/>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しりょう</a:t>
            </a:r>
          </a:p>
        </p:txBody>
      </p:sp>
      <p:sp>
        <p:nvSpPr>
          <p:cNvPr id="11" name="テキスト ボックス 10">
            <a:extLst>
              <a:ext uri="{FF2B5EF4-FFF2-40B4-BE49-F238E27FC236}">
                <a16:creationId xmlns:a16="http://schemas.microsoft.com/office/drawing/2014/main" id="{18FC6546-BBE2-4B8A-BEF2-136D0383D8B9}"/>
              </a:ext>
            </a:extLst>
          </p:cNvPr>
          <p:cNvSpPr txBox="1"/>
          <p:nvPr/>
        </p:nvSpPr>
        <p:spPr>
          <a:xfrm>
            <a:off x="2169080" y="308888"/>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かくにん</a:t>
            </a:r>
          </a:p>
        </p:txBody>
      </p:sp>
      <p:sp>
        <p:nvSpPr>
          <p:cNvPr id="6" name="テキスト ボックス 5">
            <a:extLst>
              <a:ext uri="{FF2B5EF4-FFF2-40B4-BE49-F238E27FC236}">
                <a16:creationId xmlns:a16="http://schemas.microsoft.com/office/drawing/2014/main" id="{C0A30C07-A0A4-ECC6-2F7D-3DFAE2C7C353}"/>
              </a:ext>
            </a:extLst>
          </p:cNvPr>
          <p:cNvSpPr txBox="1"/>
          <p:nvPr/>
        </p:nvSpPr>
        <p:spPr>
          <a:xfrm>
            <a:off x="5788725" y="1124948"/>
            <a:ext cx="1283187" cy="338554"/>
          </a:xfrm>
          <a:prstGeom prst="rect">
            <a:avLst/>
          </a:prstGeom>
          <a:noFill/>
        </p:spPr>
        <p:txBody>
          <a:bodyPr wrap="square" rtlCol="0">
            <a:spAutoFit/>
          </a:bodyPr>
          <a:lstStyle/>
          <a:p>
            <a:r>
              <a:rPr kumimoji="1" lang="en-US" altLang="ja-JP" sz="1600" dirty="0">
                <a:latin typeface="+mn-ea"/>
              </a:rPr>
              <a:t>Guidebook</a:t>
            </a:r>
            <a:endParaRPr kumimoji="1" lang="ja-JP" altLang="en-US" sz="1600" dirty="0">
              <a:latin typeface="+mn-ea"/>
            </a:endParaRPr>
          </a:p>
        </p:txBody>
      </p:sp>
      <p:sp>
        <p:nvSpPr>
          <p:cNvPr id="14" name="テキスト ボックス 13">
            <a:extLst>
              <a:ext uri="{FF2B5EF4-FFF2-40B4-BE49-F238E27FC236}">
                <a16:creationId xmlns:a16="http://schemas.microsoft.com/office/drawing/2014/main" id="{22ACC501-61BC-1B69-62AE-B6279EDFF443}"/>
              </a:ext>
            </a:extLst>
          </p:cNvPr>
          <p:cNvSpPr txBox="1"/>
          <p:nvPr/>
        </p:nvSpPr>
        <p:spPr>
          <a:xfrm>
            <a:off x="1312118" y="1183340"/>
            <a:ext cx="1283187" cy="338554"/>
          </a:xfrm>
          <a:prstGeom prst="rect">
            <a:avLst/>
          </a:prstGeom>
          <a:noFill/>
        </p:spPr>
        <p:txBody>
          <a:bodyPr wrap="square" rtlCol="0">
            <a:spAutoFit/>
          </a:bodyPr>
          <a:lstStyle/>
          <a:p>
            <a:r>
              <a:rPr lang="en-US" altLang="ja-JP" sz="1600" dirty="0">
                <a:latin typeface="+mn-ea"/>
              </a:rPr>
              <a:t>Sticker</a:t>
            </a:r>
            <a:endParaRPr kumimoji="1" lang="ja-JP" altLang="en-US" sz="1600" dirty="0">
              <a:latin typeface="+mn-ea"/>
            </a:endParaRPr>
          </a:p>
        </p:txBody>
      </p:sp>
      <p:pic>
        <p:nvPicPr>
          <p:cNvPr id="16" name="図 15">
            <a:extLst>
              <a:ext uri="{FF2B5EF4-FFF2-40B4-BE49-F238E27FC236}">
                <a16:creationId xmlns:a16="http://schemas.microsoft.com/office/drawing/2014/main" id="{CF436372-EAE8-5418-9C32-00C6002CA50F}"/>
              </a:ext>
            </a:extLst>
          </p:cNvPr>
          <p:cNvPicPr>
            <a:picLocks noChangeAspect="1"/>
          </p:cNvPicPr>
          <p:nvPr/>
        </p:nvPicPr>
        <p:blipFill rotWithShape="1">
          <a:blip r:embed="rId3"/>
          <a:srcRect l="10107" r="10131"/>
          <a:stretch/>
        </p:blipFill>
        <p:spPr>
          <a:xfrm>
            <a:off x="480059" y="1926926"/>
            <a:ext cx="3476625" cy="2451822"/>
          </a:xfrm>
          <a:prstGeom prst="rect">
            <a:avLst/>
          </a:prstGeom>
          <a:ln>
            <a:noFill/>
          </a:ln>
          <a:effectLst>
            <a:outerShdw blurRad="292100" dist="139700" dir="2700000" algn="tl" rotWithShape="0">
              <a:srgbClr val="333333">
                <a:alpha val="65000"/>
              </a:srgbClr>
            </a:outerShdw>
          </a:effectLst>
        </p:spPr>
      </p:pic>
      <p:pic>
        <p:nvPicPr>
          <p:cNvPr id="18" name="図 17">
            <a:extLst>
              <a:ext uri="{FF2B5EF4-FFF2-40B4-BE49-F238E27FC236}">
                <a16:creationId xmlns:a16="http://schemas.microsoft.com/office/drawing/2014/main" id="{2792E6FE-0516-A665-AD23-655F6FE5CFC9}"/>
              </a:ext>
            </a:extLst>
          </p:cNvPr>
          <p:cNvPicPr>
            <a:picLocks noChangeAspect="1"/>
          </p:cNvPicPr>
          <p:nvPr/>
        </p:nvPicPr>
        <p:blipFill rotWithShape="1">
          <a:blip r:embed="rId4"/>
          <a:srcRect l="30315" r="30167"/>
          <a:stretch/>
        </p:blipFill>
        <p:spPr>
          <a:xfrm>
            <a:off x="4850573" y="1926926"/>
            <a:ext cx="3161346" cy="450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491148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354290" y="1224787"/>
            <a:ext cx="8207038" cy="102127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u="sng" dirty="0">
                <a:solidFill>
                  <a:schemeClr val="tx1">
                    <a:lumMod val="65000"/>
                    <a:lumOff val="35000"/>
                  </a:schemeClr>
                </a:solidFill>
                <a:latin typeface="游ゴシック" panose="020B0400000000000000" pitchFamily="50" charset="-128"/>
                <a:ea typeface="游ゴシック" panose="020B0400000000000000" pitchFamily="50" charset="-128"/>
              </a:rPr>
              <a:t>警戒レベル（１～５の５種類）</a:t>
            </a:r>
            <a:endParaRPr lang="en-US" altLang="ja-JP" sz="32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4" name="タイトル 1"/>
          <p:cNvSpPr>
            <a:spLocks noGrp="1"/>
          </p:cNvSpPr>
          <p:nvPr>
            <p:ph type="ctrTitle"/>
          </p:nvPr>
        </p:nvSpPr>
        <p:spPr>
          <a:xfrm>
            <a:off x="0" y="0"/>
            <a:ext cx="9144000" cy="1330036"/>
          </a:xfrm>
          <a:solidFill>
            <a:schemeClr val="accent5">
              <a:lumMod val="60000"/>
              <a:lumOff val="40000"/>
            </a:schemeClr>
          </a:solidFill>
        </p:spPr>
        <p:txBody>
          <a:bodyPr lIns="108000" tIns="396000" rIns="108000" bIns="0" anchor="b" anchorCtr="0">
            <a:noAutofit/>
          </a:bodyPr>
          <a:lstStyle/>
          <a:p>
            <a:pPr algn="l">
              <a:lnSpc>
                <a:spcPct val="100000"/>
              </a:lnSpc>
            </a:pPr>
            <a:r>
              <a:rPr lang="ja-JP" altLang="en-US" sz="4000" b="1" dirty="0">
                <a:solidFill>
                  <a:srgbClr val="002060"/>
                </a:solidFill>
                <a:latin typeface="游ゴシック" panose="020B0400000000000000" pitchFamily="50" charset="-128"/>
                <a:ea typeface="游ゴシック" panose="020B0400000000000000" pitchFamily="50" charset="-128"/>
              </a:rPr>
              <a:t>  台風の時に出る情報について</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412480" y="6302029"/>
            <a:ext cx="413680" cy="365125"/>
          </a:xfrm>
        </p:spPr>
        <p:txBody>
          <a:bodyPr/>
          <a:lstStyle/>
          <a:p>
            <a:fld id="{CECB8414-8A24-438C-A4D2-8AA3D970D36A}" type="slidenum">
              <a:rPr lang="ja-JP" altLang="en-US" smtClean="0"/>
              <a:pPr/>
              <a:t>50</a:t>
            </a:fld>
            <a:endParaRPr lang="ja-JP" altLang="en-US" dirty="0"/>
          </a:p>
        </p:txBody>
      </p:sp>
      <p:sp>
        <p:nvSpPr>
          <p:cNvPr id="10" name="正方形/長方形 9"/>
          <p:cNvSpPr/>
          <p:nvPr/>
        </p:nvSpPr>
        <p:spPr>
          <a:xfrm>
            <a:off x="432260" y="5204002"/>
            <a:ext cx="736135" cy="663938"/>
          </a:xfrm>
          <a:prstGeom prst="rect">
            <a:avLst/>
          </a:prstGeom>
          <a:solidFill>
            <a:srgbClr val="F2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solidFill>
                  <a:schemeClr val="tx1"/>
                </a:solidFill>
                <a:latin typeface="游ゴシック" panose="020B0400000000000000" pitchFamily="50" charset="-128"/>
                <a:ea typeface="游ゴシック" panose="020B0400000000000000" pitchFamily="50" charset="-128"/>
              </a:rPr>
              <a:t>２</a:t>
            </a:r>
          </a:p>
        </p:txBody>
      </p:sp>
      <p:sp>
        <p:nvSpPr>
          <p:cNvPr id="14" name="正方形/長方形 13"/>
          <p:cNvSpPr/>
          <p:nvPr/>
        </p:nvSpPr>
        <p:spPr>
          <a:xfrm>
            <a:off x="432259" y="4484734"/>
            <a:ext cx="736139" cy="663938"/>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游ゴシック" panose="020B0400000000000000" pitchFamily="50" charset="-128"/>
                <a:ea typeface="游ゴシック" panose="020B0400000000000000" pitchFamily="50" charset="-128"/>
              </a:rPr>
              <a:t>３</a:t>
            </a:r>
          </a:p>
        </p:txBody>
      </p:sp>
      <p:sp>
        <p:nvSpPr>
          <p:cNvPr id="16" name="正方形/長方形 15"/>
          <p:cNvSpPr/>
          <p:nvPr/>
        </p:nvSpPr>
        <p:spPr>
          <a:xfrm>
            <a:off x="432257" y="3772009"/>
            <a:ext cx="736141" cy="657395"/>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游ゴシック" panose="020B0400000000000000" pitchFamily="50" charset="-128"/>
                <a:ea typeface="游ゴシック" panose="020B0400000000000000" pitchFamily="50" charset="-128"/>
              </a:rPr>
              <a:t>４</a:t>
            </a:r>
            <a:endParaRPr kumimoji="1" lang="ja-JP" altLang="en-US" b="1" dirty="0">
              <a:latin typeface="游ゴシック" panose="020B0400000000000000" pitchFamily="50" charset="-128"/>
              <a:ea typeface="游ゴシック" panose="020B0400000000000000" pitchFamily="50" charset="-128"/>
            </a:endParaRPr>
          </a:p>
        </p:txBody>
      </p:sp>
      <p:sp>
        <p:nvSpPr>
          <p:cNvPr id="18" name="正方形/長方形 17"/>
          <p:cNvSpPr/>
          <p:nvPr/>
        </p:nvSpPr>
        <p:spPr>
          <a:xfrm>
            <a:off x="432256" y="3039249"/>
            <a:ext cx="736142" cy="677764"/>
          </a:xfrm>
          <a:prstGeom prst="rect">
            <a:avLst/>
          </a:prstGeom>
          <a:solidFill>
            <a:srgbClr val="0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a:latin typeface="游ゴシック" panose="020B0400000000000000" pitchFamily="50" charset="-128"/>
                <a:ea typeface="游ゴシック" panose="020B0400000000000000" pitchFamily="50" charset="-128"/>
              </a:rPr>
              <a:t>５</a:t>
            </a:r>
          </a:p>
        </p:txBody>
      </p:sp>
      <p:sp>
        <p:nvSpPr>
          <p:cNvPr id="22" name="テキスト ボックス 21">
            <a:extLst>
              <a:ext uri="{FF2B5EF4-FFF2-40B4-BE49-F238E27FC236}">
                <a16:creationId xmlns:a16="http://schemas.microsoft.com/office/drawing/2014/main" id="{468024F1-F3B9-48B5-BF3F-D61C88F8A62A}"/>
              </a:ext>
            </a:extLst>
          </p:cNvPr>
          <p:cNvSpPr txBox="1"/>
          <p:nvPr/>
        </p:nvSpPr>
        <p:spPr>
          <a:xfrm>
            <a:off x="371842" y="443110"/>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たいふう</a:t>
            </a:r>
          </a:p>
        </p:txBody>
      </p:sp>
      <p:sp>
        <p:nvSpPr>
          <p:cNvPr id="23" name="テキスト ボックス 22">
            <a:extLst>
              <a:ext uri="{FF2B5EF4-FFF2-40B4-BE49-F238E27FC236}">
                <a16:creationId xmlns:a16="http://schemas.microsoft.com/office/drawing/2014/main" id="{CA42FD43-1AC7-4762-8BAA-183D3AF99D5D}"/>
              </a:ext>
            </a:extLst>
          </p:cNvPr>
          <p:cNvSpPr txBox="1"/>
          <p:nvPr/>
        </p:nvSpPr>
        <p:spPr>
          <a:xfrm>
            <a:off x="3886007" y="443110"/>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じょうほう</a:t>
            </a:r>
          </a:p>
        </p:txBody>
      </p:sp>
      <p:sp>
        <p:nvSpPr>
          <p:cNvPr id="24" name="テキスト ボックス 23">
            <a:extLst>
              <a:ext uri="{FF2B5EF4-FFF2-40B4-BE49-F238E27FC236}">
                <a16:creationId xmlns:a16="http://schemas.microsoft.com/office/drawing/2014/main" id="{97F51CA1-5181-4139-9A71-582F53AA5582}"/>
              </a:ext>
            </a:extLst>
          </p:cNvPr>
          <p:cNvSpPr txBox="1"/>
          <p:nvPr/>
        </p:nvSpPr>
        <p:spPr>
          <a:xfrm>
            <a:off x="2604054" y="443110"/>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で</a:t>
            </a:r>
          </a:p>
        </p:txBody>
      </p:sp>
      <p:sp>
        <p:nvSpPr>
          <p:cNvPr id="26" name="テキスト ボックス 25">
            <a:extLst>
              <a:ext uri="{FF2B5EF4-FFF2-40B4-BE49-F238E27FC236}">
                <a16:creationId xmlns:a16="http://schemas.microsoft.com/office/drawing/2014/main" id="{B9AA4F30-53E1-4D9E-9FF1-44FD0C2203D3}"/>
              </a:ext>
            </a:extLst>
          </p:cNvPr>
          <p:cNvSpPr txBox="1"/>
          <p:nvPr/>
        </p:nvSpPr>
        <p:spPr>
          <a:xfrm>
            <a:off x="4783004" y="1424730"/>
            <a:ext cx="1044395" cy="323165"/>
          </a:xfrm>
          <a:prstGeom prst="rect">
            <a:avLst/>
          </a:prstGeom>
          <a:noFill/>
        </p:spPr>
        <p:txBody>
          <a:bodyPr wrap="square" rtlCol="0">
            <a:spAutoFit/>
          </a:bodyPr>
          <a:lstStyle/>
          <a:p>
            <a:pPr algn="ctr"/>
            <a:r>
              <a:rPr lang="ja-JP" altLang="en-US" sz="1500" dirty="0">
                <a:latin typeface="+mn-ea"/>
              </a:rPr>
              <a:t>しゅるい</a:t>
            </a:r>
            <a:endParaRPr kumimoji="1" lang="ja-JP" altLang="en-US" sz="1500" dirty="0">
              <a:latin typeface="+mn-ea"/>
            </a:endParaRPr>
          </a:p>
        </p:txBody>
      </p:sp>
      <p:sp>
        <p:nvSpPr>
          <p:cNvPr id="33" name="テキスト ボックス 32">
            <a:extLst>
              <a:ext uri="{FF2B5EF4-FFF2-40B4-BE49-F238E27FC236}">
                <a16:creationId xmlns:a16="http://schemas.microsoft.com/office/drawing/2014/main" id="{FEF0CEC4-B658-4F7C-9CDF-7249725BC19A}"/>
              </a:ext>
            </a:extLst>
          </p:cNvPr>
          <p:cNvSpPr txBox="1"/>
          <p:nvPr/>
        </p:nvSpPr>
        <p:spPr>
          <a:xfrm>
            <a:off x="1632001" y="443110"/>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とき</a:t>
            </a:r>
          </a:p>
        </p:txBody>
      </p:sp>
      <p:sp>
        <p:nvSpPr>
          <p:cNvPr id="32" name="スライド番号プレースホルダー 1">
            <a:extLst>
              <a:ext uri="{FF2B5EF4-FFF2-40B4-BE49-F238E27FC236}">
                <a16:creationId xmlns:a16="http://schemas.microsoft.com/office/drawing/2014/main" id="{D48C56B7-BB9D-94C2-1731-685994413F04}"/>
              </a:ext>
            </a:extLst>
          </p:cNvPr>
          <p:cNvSpPr txBox="1">
            <a:spLocks/>
          </p:cNvSpPr>
          <p:nvPr/>
        </p:nvSpPr>
        <p:spPr>
          <a:xfrm>
            <a:off x="10348898" y="6455025"/>
            <a:ext cx="20574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9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CECB8414-8A24-438C-A4D2-8AA3D970D36A}" type="slidenum">
              <a:rPr lang="ja-JP" altLang="en-US" smtClean="0"/>
              <a:pPr/>
              <a:t>50</a:t>
            </a:fld>
            <a:endParaRPr lang="ja-JP" altLang="en-US" dirty="0"/>
          </a:p>
        </p:txBody>
      </p:sp>
      <p:sp>
        <p:nvSpPr>
          <p:cNvPr id="34" name="正方形/長方形 33">
            <a:extLst>
              <a:ext uri="{FF2B5EF4-FFF2-40B4-BE49-F238E27FC236}">
                <a16:creationId xmlns:a16="http://schemas.microsoft.com/office/drawing/2014/main" id="{83446B45-CB83-E9A2-713F-D1073DAF0E8C}"/>
              </a:ext>
            </a:extLst>
          </p:cNvPr>
          <p:cNvSpPr/>
          <p:nvPr/>
        </p:nvSpPr>
        <p:spPr>
          <a:xfrm>
            <a:off x="1213487" y="5200330"/>
            <a:ext cx="2972433" cy="663938"/>
          </a:xfrm>
          <a:prstGeom prst="rect">
            <a:avLst/>
          </a:prstGeom>
          <a:solidFill>
            <a:srgbClr val="F2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5" name="タイトル 1">
            <a:extLst>
              <a:ext uri="{FF2B5EF4-FFF2-40B4-BE49-F238E27FC236}">
                <a16:creationId xmlns:a16="http://schemas.microsoft.com/office/drawing/2014/main" id="{D2C36636-6E3C-C77B-577A-1DE5C2072433}"/>
              </a:ext>
            </a:extLst>
          </p:cNvPr>
          <p:cNvSpPr txBox="1">
            <a:spLocks/>
          </p:cNvSpPr>
          <p:nvPr/>
        </p:nvSpPr>
        <p:spPr>
          <a:xfrm>
            <a:off x="1219574" y="5465568"/>
            <a:ext cx="3087250" cy="45136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dirty="0">
                <a:latin typeface="游ゴシック" panose="020B0400000000000000" pitchFamily="50" charset="-128"/>
                <a:ea typeface="游ゴシック" panose="020B0400000000000000" pitchFamily="50" charset="-128"/>
              </a:rPr>
              <a:t>大雨・洪水・高潮注意報</a:t>
            </a:r>
            <a:endParaRPr lang="en-US" altLang="ja-JP" sz="2800" b="1" dirty="0">
              <a:latin typeface="游ゴシック" panose="020B0400000000000000" pitchFamily="50" charset="-128"/>
              <a:ea typeface="游ゴシック" panose="020B0400000000000000" pitchFamily="50" charset="-128"/>
            </a:endParaRPr>
          </a:p>
        </p:txBody>
      </p:sp>
      <p:sp>
        <p:nvSpPr>
          <p:cNvPr id="36" name="正方形/長方形 35">
            <a:extLst>
              <a:ext uri="{FF2B5EF4-FFF2-40B4-BE49-F238E27FC236}">
                <a16:creationId xmlns:a16="http://schemas.microsoft.com/office/drawing/2014/main" id="{B39E826D-3DB6-4A93-6C73-E9DB040EEC2C}"/>
              </a:ext>
            </a:extLst>
          </p:cNvPr>
          <p:cNvSpPr/>
          <p:nvPr/>
        </p:nvSpPr>
        <p:spPr>
          <a:xfrm>
            <a:off x="1208392" y="4485749"/>
            <a:ext cx="2972433" cy="663938"/>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タイトル 1">
            <a:extLst>
              <a:ext uri="{FF2B5EF4-FFF2-40B4-BE49-F238E27FC236}">
                <a16:creationId xmlns:a16="http://schemas.microsoft.com/office/drawing/2014/main" id="{209004AB-978D-D1E5-9124-9E8B264C89FB}"/>
              </a:ext>
            </a:extLst>
          </p:cNvPr>
          <p:cNvSpPr txBox="1">
            <a:spLocks/>
          </p:cNvSpPr>
          <p:nvPr/>
        </p:nvSpPr>
        <p:spPr>
          <a:xfrm>
            <a:off x="1208391" y="4708233"/>
            <a:ext cx="2340483" cy="5624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bg1"/>
                </a:solidFill>
                <a:latin typeface="游ゴシック" panose="020B0400000000000000" pitchFamily="50" charset="-128"/>
                <a:ea typeface="游ゴシック" panose="020B0400000000000000" pitchFamily="50" charset="-128"/>
              </a:rPr>
              <a:t>高齢者等避難　</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38" name="正方形/長方形 37">
            <a:extLst>
              <a:ext uri="{FF2B5EF4-FFF2-40B4-BE49-F238E27FC236}">
                <a16:creationId xmlns:a16="http://schemas.microsoft.com/office/drawing/2014/main" id="{4ADD5BA4-2DEF-F1F6-8412-CB67DF9EC09C}"/>
              </a:ext>
            </a:extLst>
          </p:cNvPr>
          <p:cNvSpPr/>
          <p:nvPr/>
        </p:nvSpPr>
        <p:spPr>
          <a:xfrm>
            <a:off x="1218615" y="3771070"/>
            <a:ext cx="2962210" cy="657395"/>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タイトル 1">
            <a:extLst>
              <a:ext uri="{FF2B5EF4-FFF2-40B4-BE49-F238E27FC236}">
                <a16:creationId xmlns:a16="http://schemas.microsoft.com/office/drawing/2014/main" id="{9D8477C6-71EF-24DF-FB94-F959D1E7DF30}"/>
              </a:ext>
            </a:extLst>
          </p:cNvPr>
          <p:cNvSpPr txBox="1">
            <a:spLocks/>
          </p:cNvSpPr>
          <p:nvPr/>
        </p:nvSpPr>
        <p:spPr>
          <a:xfrm>
            <a:off x="1218614" y="3989870"/>
            <a:ext cx="2448139" cy="5624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bg1"/>
                </a:solidFill>
                <a:latin typeface="游ゴシック" panose="020B0400000000000000" pitchFamily="50" charset="-128"/>
                <a:ea typeface="游ゴシック" panose="020B0400000000000000" pitchFamily="50" charset="-128"/>
              </a:rPr>
              <a:t>避難指示　</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40" name="正方形/長方形 39">
            <a:extLst>
              <a:ext uri="{FF2B5EF4-FFF2-40B4-BE49-F238E27FC236}">
                <a16:creationId xmlns:a16="http://schemas.microsoft.com/office/drawing/2014/main" id="{7D0D9B6D-3633-C312-F5AC-E771E579BBEF}"/>
              </a:ext>
            </a:extLst>
          </p:cNvPr>
          <p:cNvSpPr/>
          <p:nvPr/>
        </p:nvSpPr>
        <p:spPr>
          <a:xfrm>
            <a:off x="1218619" y="3037430"/>
            <a:ext cx="2962206" cy="677764"/>
          </a:xfrm>
          <a:prstGeom prst="rect">
            <a:avLst/>
          </a:prstGeom>
          <a:solidFill>
            <a:srgbClr val="0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タイトル 1">
            <a:extLst>
              <a:ext uri="{FF2B5EF4-FFF2-40B4-BE49-F238E27FC236}">
                <a16:creationId xmlns:a16="http://schemas.microsoft.com/office/drawing/2014/main" id="{682CA5DD-E820-724E-EC42-0ABF024F1895}"/>
              </a:ext>
            </a:extLst>
          </p:cNvPr>
          <p:cNvSpPr txBox="1">
            <a:spLocks/>
          </p:cNvSpPr>
          <p:nvPr/>
        </p:nvSpPr>
        <p:spPr>
          <a:xfrm>
            <a:off x="1218621" y="3284854"/>
            <a:ext cx="2448140" cy="5624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800" b="1" dirty="0">
                <a:solidFill>
                  <a:schemeClr val="bg1"/>
                </a:solidFill>
                <a:latin typeface="游ゴシック" panose="020B0400000000000000" pitchFamily="50" charset="-128"/>
                <a:ea typeface="游ゴシック" panose="020B0400000000000000" pitchFamily="50" charset="-128"/>
              </a:rPr>
              <a:t>緊急安全確保</a:t>
            </a:r>
            <a:endParaRPr lang="en-US" altLang="ja-JP" sz="2800" b="1" dirty="0">
              <a:solidFill>
                <a:schemeClr val="bg1"/>
              </a:solidFill>
              <a:latin typeface="游ゴシック" panose="020B0400000000000000" pitchFamily="50" charset="-128"/>
              <a:ea typeface="游ゴシック" panose="020B0400000000000000" pitchFamily="50" charset="-128"/>
            </a:endParaRPr>
          </a:p>
        </p:txBody>
      </p:sp>
      <p:sp>
        <p:nvSpPr>
          <p:cNvPr id="42" name="タイトル 1">
            <a:extLst>
              <a:ext uri="{FF2B5EF4-FFF2-40B4-BE49-F238E27FC236}">
                <a16:creationId xmlns:a16="http://schemas.microsoft.com/office/drawing/2014/main" id="{C8A3745A-ED74-BEB3-BD21-5DA21FBA39AC}"/>
              </a:ext>
            </a:extLst>
          </p:cNvPr>
          <p:cNvSpPr txBox="1">
            <a:spLocks/>
          </p:cNvSpPr>
          <p:nvPr/>
        </p:nvSpPr>
        <p:spPr>
          <a:xfrm>
            <a:off x="1255875" y="6207454"/>
            <a:ext cx="1570686" cy="4838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dirty="0">
                <a:latin typeface="游ゴシック" panose="020B0400000000000000" pitchFamily="50" charset="-128"/>
                <a:ea typeface="游ゴシック" panose="020B0400000000000000" pitchFamily="50" charset="-128"/>
              </a:rPr>
              <a:t>早期注意報</a:t>
            </a:r>
            <a:endParaRPr lang="en-US" altLang="ja-JP" sz="2800" b="1" dirty="0">
              <a:latin typeface="游ゴシック" panose="020B0400000000000000" pitchFamily="50" charset="-128"/>
              <a:ea typeface="游ゴシック" panose="020B0400000000000000" pitchFamily="50" charset="-128"/>
            </a:endParaRPr>
          </a:p>
        </p:txBody>
      </p:sp>
      <p:sp>
        <p:nvSpPr>
          <p:cNvPr id="43" name="正方形/長方形 42">
            <a:extLst>
              <a:ext uri="{FF2B5EF4-FFF2-40B4-BE49-F238E27FC236}">
                <a16:creationId xmlns:a16="http://schemas.microsoft.com/office/drawing/2014/main" id="{3CAB181D-2C5A-7B16-B3A2-3DC2B2904DC3}"/>
              </a:ext>
            </a:extLst>
          </p:cNvPr>
          <p:cNvSpPr/>
          <p:nvPr/>
        </p:nvSpPr>
        <p:spPr>
          <a:xfrm>
            <a:off x="1212201" y="5930388"/>
            <a:ext cx="2968624" cy="6639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7" name="テキスト ボックス 46">
            <a:extLst>
              <a:ext uri="{FF2B5EF4-FFF2-40B4-BE49-F238E27FC236}">
                <a16:creationId xmlns:a16="http://schemas.microsoft.com/office/drawing/2014/main" id="{C19556D9-C2EF-6E50-2240-270C7CD9529E}"/>
              </a:ext>
            </a:extLst>
          </p:cNvPr>
          <p:cNvSpPr txBox="1"/>
          <p:nvPr/>
        </p:nvSpPr>
        <p:spPr>
          <a:xfrm>
            <a:off x="371842" y="1421154"/>
            <a:ext cx="1111623" cy="323165"/>
          </a:xfrm>
          <a:prstGeom prst="rect">
            <a:avLst/>
          </a:prstGeom>
          <a:noFill/>
        </p:spPr>
        <p:txBody>
          <a:bodyPr wrap="square" rtlCol="0">
            <a:spAutoFit/>
          </a:bodyPr>
          <a:lstStyle/>
          <a:p>
            <a:pPr algn="ctr"/>
            <a:r>
              <a:rPr kumimoji="1" lang="ja-JP" altLang="en-US" sz="1500" dirty="0">
                <a:latin typeface="+mn-ea"/>
              </a:rPr>
              <a:t>けいかい</a:t>
            </a:r>
          </a:p>
        </p:txBody>
      </p:sp>
      <p:sp>
        <p:nvSpPr>
          <p:cNvPr id="50" name="テキスト ボックス 49">
            <a:extLst>
              <a:ext uri="{FF2B5EF4-FFF2-40B4-BE49-F238E27FC236}">
                <a16:creationId xmlns:a16="http://schemas.microsoft.com/office/drawing/2014/main" id="{47CEA0BC-7B87-4580-9DE0-84BF3EDBE5B8}"/>
              </a:ext>
            </a:extLst>
          </p:cNvPr>
          <p:cNvSpPr txBox="1"/>
          <p:nvPr/>
        </p:nvSpPr>
        <p:spPr>
          <a:xfrm>
            <a:off x="1298208" y="3051075"/>
            <a:ext cx="2496262" cy="284559"/>
          </a:xfrm>
          <a:prstGeom prst="rect">
            <a:avLst/>
          </a:prstGeom>
          <a:noFill/>
        </p:spPr>
        <p:txBody>
          <a:bodyPr wrap="square" rtlCol="0">
            <a:spAutoFit/>
          </a:bodyPr>
          <a:lstStyle/>
          <a:p>
            <a:r>
              <a:rPr lang="ja-JP" altLang="en-US" sz="1200" dirty="0">
                <a:solidFill>
                  <a:schemeClr val="bg1"/>
                </a:solidFill>
                <a:latin typeface="+mn-ea"/>
              </a:rPr>
              <a:t>きんきゅう　あんぜん　　かくほ</a:t>
            </a:r>
            <a:endParaRPr kumimoji="1" lang="ja-JP" altLang="en-US" sz="1200" dirty="0">
              <a:solidFill>
                <a:schemeClr val="bg1"/>
              </a:solidFill>
              <a:latin typeface="+mn-ea"/>
            </a:endParaRPr>
          </a:p>
        </p:txBody>
      </p:sp>
      <p:sp>
        <p:nvSpPr>
          <p:cNvPr id="52" name="テキスト ボックス 51">
            <a:extLst>
              <a:ext uri="{FF2B5EF4-FFF2-40B4-BE49-F238E27FC236}">
                <a16:creationId xmlns:a16="http://schemas.microsoft.com/office/drawing/2014/main" id="{0CEE630F-3EBA-9843-F921-3197EE048DE5}"/>
              </a:ext>
            </a:extLst>
          </p:cNvPr>
          <p:cNvSpPr txBox="1"/>
          <p:nvPr/>
        </p:nvSpPr>
        <p:spPr>
          <a:xfrm>
            <a:off x="1219577" y="5243347"/>
            <a:ext cx="3028487" cy="276999"/>
          </a:xfrm>
          <a:prstGeom prst="rect">
            <a:avLst/>
          </a:prstGeom>
          <a:noFill/>
        </p:spPr>
        <p:txBody>
          <a:bodyPr wrap="square" rtlCol="0">
            <a:spAutoFit/>
          </a:bodyPr>
          <a:lstStyle/>
          <a:p>
            <a:r>
              <a:rPr lang="ja-JP" altLang="en-US" sz="1200" dirty="0">
                <a:solidFill>
                  <a:srgbClr val="000000"/>
                </a:solidFill>
                <a:latin typeface="+mn-ea"/>
              </a:rPr>
              <a:t>おおあめ ・ こうずい ・ たかしおちゅういほう</a:t>
            </a:r>
            <a:endParaRPr kumimoji="1" lang="ja-JP" altLang="en-US" sz="1200" dirty="0">
              <a:solidFill>
                <a:srgbClr val="000000"/>
              </a:solidFill>
              <a:latin typeface="+mn-ea"/>
            </a:endParaRPr>
          </a:p>
        </p:txBody>
      </p:sp>
      <p:sp>
        <p:nvSpPr>
          <p:cNvPr id="53" name="テキスト ボックス 52">
            <a:extLst>
              <a:ext uri="{FF2B5EF4-FFF2-40B4-BE49-F238E27FC236}">
                <a16:creationId xmlns:a16="http://schemas.microsoft.com/office/drawing/2014/main" id="{23AB2F79-A397-3577-B0F6-738CF2C0A7E5}"/>
              </a:ext>
            </a:extLst>
          </p:cNvPr>
          <p:cNvSpPr txBox="1"/>
          <p:nvPr/>
        </p:nvSpPr>
        <p:spPr>
          <a:xfrm>
            <a:off x="1268837" y="3760238"/>
            <a:ext cx="1612330" cy="276999"/>
          </a:xfrm>
          <a:prstGeom prst="rect">
            <a:avLst/>
          </a:prstGeom>
          <a:noFill/>
        </p:spPr>
        <p:txBody>
          <a:bodyPr wrap="square" rtlCol="0">
            <a:spAutoFit/>
          </a:bodyPr>
          <a:lstStyle/>
          <a:p>
            <a:r>
              <a:rPr lang="ja-JP" altLang="en-US" sz="1200" dirty="0">
                <a:solidFill>
                  <a:schemeClr val="bg1"/>
                </a:solidFill>
                <a:latin typeface="+mn-ea"/>
              </a:rPr>
              <a:t>ひなん　　　しじ</a:t>
            </a:r>
            <a:endParaRPr kumimoji="1" lang="ja-JP" altLang="en-US" sz="1200" dirty="0">
              <a:solidFill>
                <a:schemeClr val="bg1"/>
              </a:solidFill>
              <a:latin typeface="+mn-ea"/>
            </a:endParaRPr>
          </a:p>
        </p:txBody>
      </p:sp>
      <p:sp>
        <p:nvSpPr>
          <p:cNvPr id="54" name="テキスト ボックス 53">
            <a:extLst>
              <a:ext uri="{FF2B5EF4-FFF2-40B4-BE49-F238E27FC236}">
                <a16:creationId xmlns:a16="http://schemas.microsoft.com/office/drawing/2014/main" id="{827CF2BF-4C25-A567-0873-87EBC27D0205}"/>
              </a:ext>
            </a:extLst>
          </p:cNvPr>
          <p:cNvSpPr txBox="1"/>
          <p:nvPr/>
        </p:nvSpPr>
        <p:spPr>
          <a:xfrm>
            <a:off x="1287978" y="4493401"/>
            <a:ext cx="2308890" cy="284559"/>
          </a:xfrm>
          <a:prstGeom prst="rect">
            <a:avLst/>
          </a:prstGeom>
          <a:noFill/>
        </p:spPr>
        <p:txBody>
          <a:bodyPr wrap="square" rtlCol="0">
            <a:spAutoFit/>
          </a:bodyPr>
          <a:lstStyle/>
          <a:p>
            <a:r>
              <a:rPr lang="ja-JP" altLang="en-US" sz="1200" dirty="0">
                <a:solidFill>
                  <a:schemeClr val="bg1"/>
                </a:solidFill>
                <a:latin typeface="+mn-ea"/>
              </a:rPr>
              <a:t>こうれいしゃ　　とう　　ひなん</a:t>
            </a:r>
            <a:endParaRPr kumimoji="1" lang="ja-JP" altLang="en-US" sz="1200" dirty="0">
              <a:solidFill>
                <a:schemeClr val="bg1"/>
              </a:solidFill>
              <a:latin typeface="+mn-ea"/>
            </a:endParaRPr>
          </a:p>
        </p:txBody>
      </p:sp>
      <p:sp>
        <p:nvSpPr>
          <p:cNvPr id="55" name="テキスト ボックス 54">
            <a:extLst>
              <a:ext uri="{FF2B5EF4-FFF2-40B4-BE49-F238E27FC236}">
                <a16:creationId xmlns:a16="http://schemas.microsoft.com/office/drawing/2014/main" id="{14C4AF42-9D51-9A8F-2BBB-0BAF3DD73E05}"/>
              </a:ext>
            </a:extLst>
          </p:cNvPr>
          <p:cNvSpPr txBox="1"/>
          <p:nvPr/>
        </p:nvSpPr>
        <p:spPr>
          <a:xfrm>
            <a:off x="1306096" y="5993803"/>
            <a:ext cx="1586783" cy="276999"/>
          </a:xfrm>
          <a:prstGeom prst="rect">
            <a:avLst/>
          </a:prstGeom>
          <a:noFill/>
        </p:spPr>
        <p:txBody>
          <a:bodyPr wrap="square" rtlCol="0">
            <a:spAutoFit/>
          </a:bodyPr>
          <a:lstStyle/>
          <a:p>
            <a:r>
              <a:rPr lang="ja-JP" altLang="en-US" sz="1200" dirty="0">
                <a:solidFill>
                  <a:srgbClr val="000000"/>
                </a:solidFill>
                <a:latin typeface="+mn-ea"/>
              </a:rPr>
              <a:t>そうきちゅういほう</a:t>
            </a:r>
            <a:endParaRPr kumimoji="1" lang="ja-JP" altLang="en-US" sz="1200" dirty="0">
              <a:solidFill>
                <a:srgbClr val="000000"/>
              </a:solidFill>
              <a:latin typeface="+mn-ea"/>
            </a:endParaRPr>
          </a:p>
        </p:txBody>
      </p:sp>
      <p:sp>
        <p:nvSpPr>
          <p:cNvPr id="57" name="正方形/長方形 56">
            <a:extLst>
              <a:ext uri="{FF2B5EF4-FFF2-40B4-BE49-F238E27FC236}">
                <a16:creationId xmlns:a16="http://schemas.microsoft.com/office/drawing/2014/main" id="{74DC1256-4D4A-CBAB-0704-DB0704123FE4}"/>
              </a:ext>
            </a:extLst>
          </p:cNvPr>
          <p:cNvSpPr/>
          <p:nvPr/>
        </p:nvSpPr>
        <p:spPr>
          <a:xfrm>
            <a:off x="432260" y="5930349"/>
            <a:ext cx="736135" cy="6639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solidFill>
                  <a:schemeClr val="tx1"/>
                </a:solidFill>
                <a:latin typeface="游ゴシック" panose="020B0400000000000000" pitchFamily="50" charset="-128"/>
                <a:ea typeface="游ゴシック" panose="020B0400000000000000" pitchFamily="50" charset="-128"/>
              </a:rPr>
              <a:t>１</a:t>
            </a:r>
            <a:endParaRPr kumimoji="1" lang="ja-JP" altLang="en-US" sz="2800" b="1" dirty="0">
              <a:solidFill>
                <a:schemeClr val="tx1"/>
              </a:solidFill>
              <a:latin typeface="游ゴシック" panose="020B0400000000000000" pitchFamily="50" charset="-128"/>
              <a:ea typeface="游ゴシック" panose="020B0400000000000000" pitchFamily="50" charset="-128"/>
            </a:endParaRPr>
          </a:p>
        </p:txBody>
      </p:sp>
      <p:sp>
        <p:nvSpPr>
          <p:cNvPr id="58" name="正方形/長方形 57">
            <a:extLst>
              <a:ext uri="{FF2B5EF4-FFF2-40B4-BE49-F238E27FC236}">
                <a16:creationId xmlns:a16="http://schemas.microsoft.com/office/drawing/2014/main" id="{543D4653-276D-E389-798B-93FDA8C3AD07}"/>
              </a:ext>
            </a:extLst>
          </p:cNvPr>
          <p:cNvSpPr/>
          <p:nvPr/>
        </p:nvSpPr>
        <p:spPr>
          <a:xfrm>
            <a:off x="439069" y="2440016"/>
            <a:ext cx="729326" cy="5557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bIns="0" rtlCol="0" anchor="b" anchorCtr="0"/>
          <a:lstStyle/>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警戒</a:t>
            </a:r>
            <a:endParaRPr kumimoji="1" lang="en-US" altLang="ja-JP" sz="1400" b="1" dirty="0">
              <a:solidFill>
                <a:schemeClr val="tx1"/>
              </a:solidFill>
              <a:latin typeface="游ゴシック" panose="020B0400000000000000" pitchFamily="50" charset="-128"/>
              <a:ea typeface="游ゴシック" panose="020B0400000000000000" pitchFamily="50" charset="-128"/>
            </a:endParaRPr>
          </a:p>
          <a:p>
            <a:pPr algn="ctr"/>
            <a:r>
              <a:rPr kumimoji="1" lang="ja-JP" altLang="en-US" sz="1400" b="1" dirty="0">
                <a:solidFill>
                  <a:schemeClr val="tx1"/>
                </a:solidFill>
                <a:latin typeface="游ゴシック" panose="020B0400000000000000" pitchFamily="50" charset="-128"/>
                <a:ea typeface="游ゴシック" panose="020B0400000000000000" pitchFamily="50" charset="-128"/>
              </a:rPr>
              <a:t>レベル</a:t>
            </a:r>
          </a:p>
        </p:txBody>
      </p:sp>
      <p:sp>
        <p:nvSpPr>
          <p:cNvPr id="59" name="正方形/長方形 58">
            <a:extLst>
              <a:ext uri="{FF2B5EF4-FFF2-40B4-BE49-F238E27FC236}">
                <a16:creationId xmlns:a16="http://schemas.microsoft.com/office/drawing/2014/main" id="{423E5587-6442-91F8-7D20-31F867D779FD}"/>
              </a:ext>
            </a:extLst>
          </p:cNvPr>
          <p:cNvSpPr/>
          <p:nvPr/>
        </p:nvSpPr>
        <p:spPr>
          <a:xfrm>
            <a:off x="1228469" y="2444191"/>
            <a:ext cx="2952356" cy="5557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kumimoji="1" lang="ja-JP" altLang="en-US" sz="1400" b="1" dirty="0">
                <a:solidFill>
                  <a:schemeClr val="tx1"/>
                </a:solidFill>
                <a:latin typeface="游ゴシック" panose="020B0400000000000000" pitchFamily="50" charset="-128"/>
                <a:ea typeface="游ゴシック" panose="020B0400000000000000" pitchFamily="50" charset="-128"/>
              </a:rPr>
              <a:t>避難情報＜＝逃げるための情報</a:t>
            </a:r>
            <a:r>
              <a:rPr lang="ja-JP" altLang="en-US" sz="1400" b="1" dirty="0">
                <a:solidFill>
                  <a:schemeClr val="tx1"/>
                </a:solidFill>
                <a:latin typeface="游ゴシック" panose="020B0400000000000000" pitchFamily="50" charset="-128"/>
                <a:ea typeface="游ゴシック" panose="020B0400000000000000" pitchFamily="50" charset="-128"/>
              </a:rPr>
              <a:t>＞</a:t>
            </a:r>
            <a:endParaRPr kumimoji="1" lang="ja-JP" altLang="en-US" sz="1400" b="1" dirty="0">
              <a:solidFill>
                <a:schemeClr val="tx1"/>
              </a:solidFill>
              <a:latin typeface="游ゴシック" panose="020B0400000000000000" pitchFamily="50" charset="-128"/>
              <a:ea typeface="游ゴシック" panose="020B0400000000000000" pitchFamily="50" charset="-128"/>
            </a:endParaRPr>
          </a:p>
        </p:txBody>
      </p:sp>
      <p:sp>
        <p:nvSpPr>
          <p:cNvPr id="60" name="正方形/長方形 59">
            <a:extLst>
              <a:ext uri="{FF2B5EF4-FFF2-40B4-BE49-F238E27FC236}">
                <a16:creationId xmlns:a16="http://schemas.microsoft.com/office/drawing/2014/main" id="{10C62613-9546-15D2-D137-11050CA6BE8B}"/>
              </a:ext>
            </a:extLst>
          </p:cNvPr>
          <p:cNvSpPr/>
          <p:nvPr/>
        </p:nvSpPr>
        <p:spPr>
          <a:xfrm>
            <a:off x="4267816" y="2443629"/>
            <a:ext cx="4558343" cy="555701"/>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kumimoji="1" lang="ja-JP" altLang="en-US" sz="1400" b="1" dirty="0">
                <a:solidFill>
                  <a:schemeClr val="tx1"/>
                </a:solidFill>
                <a:latin typeface="游ゴシック" panose="020B0400000000000000" pitchFamily="50" charset="-128"/>
                <a:ea typeface="游ゴシック" panose="020B0400000000000000" pitchFamily="50" charset="-128"/>
              </a:rPr>
              <a:t> どうすればいい？</a:t>
            </a:r>
          </a:p>
        </p:txBody>
      </p:sp>
      <p:sp>
        <p:nvSpPr>
          <p:cNvPr id="61" name="正方形/長方形 60">
            <a:extLst>
              <a:ext uri="{FF2B5EF4-FFF2-40B4-BE49-F238E27FC236}">
                <a16:creationId xmlns:a16="http://schemas.microsoft.com/office/drawing/2014/main" id="{7CA666C4-3488-90FD-24D6-09B13CF8934F}"/>
              </a:ext>
            </a:extLst>
          </p:cNvPr>
          <p:cNvSpPr/>
          <p:nvPr/>
        </p:nvSpPr>
        <p:spPr>
          <a:xfrm>
            <a:off x="4267816" y="3037430"/>
            <a:ext cx="4723784" cy="677764"/>
          </a:xfrm>
          <a:prstGeom prst="rect">
            <a:avLst/>
          </a:prstGeom>
          <a:solidFill>
            <a:srgbClr val="0C0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A5A64D93-07BE-178E-9BCB-756A1ADD586D}"/>
              </a:ext>
            </a:extLst>
          </p:cNvPr>
          <p:cNvSpPr txBox="1"/>
          <p:nvPr/>
        </p:nvSpPr>
        <p:spPr>
          <a:xfrm>
            <a:off x="4267816" y="3051075"/>
            <a:ext cx="2575851" cy="261610"/>
          </a:xfrm>
          <a:prstGeom prst="rect">
            <a:avLst/>
          </a:prstGeom>
          <a:noFill/>
        </p:spPr>
        <p:txBody>
          <a:bodyPr wrap="square" rtlCol="0">
            <a:spAutoFit/>
          </a:bodyPr>
          <a:lstStyle/>
          <a:p>
            <a:r>
              <a:rPr lang="ja-JP" altLang="en-US" sz="1100" dirty="0">
                <a:solidFill>
                  <a:schemeClr val="bg1"/>
                </a:solidFill>
                <a:latin typeface="+mn-ea"/>
              </a:rPr>
              <a:t>いのち　　　まも</a:t>
            </a:r>
            <a:endParaRPr kumimoji="1" lang="ja-JP" altLang="en-US" sz="1100" dirty="0">
              <a:solidFill>
                <a:schemeClr val="bg1"/>
              </a:solidFill>
              <a:latin typeface="+mn-ea"/>
            </a:endParaRPr>
          </a:p>
        </p:txBody>
      </p:sp>
      <p:sp>
        <p:nvSpPr>
          <p:cNvPr id="63" name="タイトル 1">
            <a:extLst>
              <a:ext uri="{FF2B5EF4-FFF2-40B4-BE49-F238E27FC236}">
                <a16:creationId xmlns:a16="http://schemas.microsoft.com/office/drawing/2014/main" id="{E813E0A0-002A-B7F6-B70C-9E659866C9BD}"/>
              </a:ext>
            </a:extLst>
          </p:cNvPr>
          <p:cNvSpPr txBox="1">
            <a:spLocks/>
          </p:cNvSpPr>
          <p:nvPr/>
        </p:nvSpPr>
        <p:spPr>
          <a:xfrm>
            <a:off x="4306824" y="3293413"/>
            <a:ext cx="4519334" cy="5624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400" b="1" dirty="0">
                <a:solidFill>
                  <a:schemeClr val="bg1"/>
                </a:solidFill>
                <a:latin typeface="游ゴシック" panose="020B0400000000000000" pitchFamily="50" charset="-128"/>
                <a:ea typeface="游ゴシック" panose="020B0400000000000000" pitchFamily="50" charset="-128"/>
              </a:rPr>
              <a:t>命を守ってください</a:t>
            </a:r>
            <a:endParaRPr lang="en-US" altLang="ja-JP" sz="2400" b="1" dirty="0">
              <a:solidFill>
                <a:schemeClr val="bg1"/>
              </a:solidFill>
              <a:latin typeface="游ゴシック" panose="020B0400000000000000" pitchFamily="50" charset="-128"/>
              <a:ea typeface="游ゴシック" panose="020B0400000000000000" pitchFamily="50" charset="-128"/>
            </a:endParaRPr>
          </a:p>
        </p:txBody>
      </p:sp>
      <p:sp>
        <p:nvSpPr>
          <p:cNvPr id="64" name="正方形/長方形 63">
            <a:extLst>
              <a:ext uri="{FF2B5EF4-FFF2-40B4-BE49-F238E27FC236}">
                <a16:creationId xmlns:a16="http://schemas.microsoft.com/office/drawing/2014/main" id="{038605C9-5891-0E0D-44B8-9AA3F85F9946}"/>
              </a:ext>
            </a:extLst>
          </p:cNvPr>
          <p:cNvSpPr/>
          <p:nvPr/>
        </p:nvSpPr>
        <p:spPr>
          <a:xfrm>
            <a:off x="4267816" y="3771070"/>
            <a:ext cx="4723784" cy="657395"/>
          </a:xfrm>
          <a:prstGeom prst="rect">
            <a:avLst/>
          </a:prstGeom>
          <a:solidFill>
            <a:srgbClr val="AA00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テキスト ボックス 64">
            <a:extLst>
              <a:ext uri="{FF2B5EF4-FFF2-40B4-BE49-F238E27FC236}">
                <a16:creationId xmlns:a16="http://schemas.microsoft.com/office/drawing/2014/main" id="{CF1B9E77-07D2-4020-9C90-4A5F3D7624E3}"/>
              </a:ext>
            </a:extLst>
          </p:cNvPr>
          <p:cNvSpPr txBox="1"/>
          <p:nvPr/>
        </p:nvSpPr>
        <p:spPr>
          <a:xfrm>
            <a:off x="4267816" y="3760238"/>
            <a:ext cx="4007504" cy="276999"/>
          </a:xfrm>
          <a:prstGeom prst="rect">
            <a:avLst/>
          </a:prstGeom>
          <a:noFill/>
        </p:spPr>
        <p:txBody>
          <a:bodyPr wrap="square" rtlCol="0">
            <a:spAutoFit/>
          </a:bodyPr>
          <a:lstStyle/>
          <a:p>
            <a:r>
              <a:rPr kumimoji="1" lang="ja-JP" altLang="en-US" sz="1200" dirty="0">
                <a:solidFill>
                  <a:schemeClr val="bg1"/>
                </a:solidFill>
                <a:latin typeface="+mn-ea"/>
              </a:rPr>
              <a:t>あぶ　　　　　　ところ　　　　　　に</a:t>
            </a:r>
          </a:p>
        </p:txBody>
      </p:sp>
      <p:sp>
        <p:nvSpPr>
          <p:cNvPr id="69" name="タイトル 1">
            <a:extLst>
              <a:ext uri="{FF2B5EF4-FFF2-40B4-BE49-F238E27FC236}">
                <a16:creationId xmlns:a16="http://schemas.microsoft.com/office/drawing/2014/main" id="{7C423866-F490-8E40-313E-91C1AABCD9B1}"/>
              </a:ext>
            </a:extLst>
          </p:cNvPr>
          <p:cNvSpPr txBox="1">
            <a:spLocks/>
          </p:cNvSpPr>
          <p:nvPr/>
        </p:nvSpPr>
        <p:spPr>
          <a:xfrm>
            <a:off x="4267816" y="3996908"/>
            <a:ext cx="4558342" cy="5624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400" b="1" dirty="0">
                <a:solidFill>
                  <a:schemeClr val="bg1"/>
                </a:solidFill>
                <a:latin typeface="游ゴシック" panose="020B0400000000000000" pitchFamily="50" charset="-128"/>
                <a:ea typeface="游ゴシック" panose="020B0400000000000000" pitchFamily="50" charset="-128"/>
              </a:rPr>
              <a:t>危ない所から逃げてください</a:t>
            </a:r>
            <a:endParaRPr lang="en-US" altLang="ja-JP" sz="2400" b="1" dirty="0">
              <a:solidFill>
                <a:schemeClr val="bg1"/>
              </a:solidFill>
              <a:latin typeface="游ゴシック" panose="020B0400000000000000" pitchFamily="50" charset="-128"/>
              <a:ea typeface="游ゴシック" panose="020B0400000000000000" pitchFamily="50" charset="-128"/>
            </a:endParaRPr>
          </a:p>
        </p:txBody>
      </p:sp>
      <p:sp>
        <p:nvSpPr>
          <p:cNvPr id="70" name="下矢印 5">
            <a:extLst>
              <a:ext uri="{FF2B5EF4-FFF2-40B4-BE49-F238E27FC236}">
                <a16:creationId xmlns:a16="http://schemas.microsoft.com/office/drawing/2014/main" id="{EB936F2F-5CAC-48E4-8179-31B8FEE03729}"/>
              </a:ext>
            </a:extLst>
          </p:cNvPr>
          <p:cNvSpPr/>
          <p:nvPr/>
        </p:nvSpPr>
        <p:spPr>
          <a:xfrm rot="10800000">
            <a:off x="84243" y="3063826"/>
            <a:ext cx="270047" cy="3461405"/>
          </a:xfrm>
          <a:prstGeom prst="downArrow">
            <a:avLst>
              <a:gd name="adj1" fmla="val 50000"/>
              <a:gd name="adj2" fmla="val 181270"/>
            </a:avLst>
          </a:prstGeom>
          <a:gradFill>
            <a:gsLst>
              <a:gs pos="0">
                <a:schemeClr val="accent1">
                  <a:lumMod val="5000"/>
                  <a:lumOff val="95000"/>
                </a:schemeClr>
              </a:gs>
              <a:gs pos="31000">
                <a:srgbClr val="FFFF00"/>
              </a:gs>
              <a:gs pos="47000">
                <a:srgbClr val="FF2800"/>
              </a:gs>
              <a:gs pos="63000">
                <a:srgbClr val="AA00AA"/>
              </a:gs>
              <a:gs pos="83000">
                <a:srgbClr val="0C000C"/>
              </a:gs>
            </a:gsLst>
            <a:lin ang="5400000" scaled="1"/>
          </a:gradFill>
          <a:ln>
            <a:gradFill>
              <a:gsLst>
                <a:gs pos="0">
                  <a:schemeClr val="accent1">
                    <a:lumMod val="5000"/>
                    <a:lumOff val="95000"/>
                  </a:schemeClr>
                </a:gs>
                <a:gs pos="36000">
                  <a:schemeClr val="bg1">
                    <a:lumMod val="85000"/>
                  </a:schemeClr>
                </a:gs>
                <a:gs pos="68000">
                  <a:schemeClr val="tx1">
                    <a:lumMod val="75000"/>
                    <a:lumOff val="25000"/>
                  </a:schemeClr>
                </a:gs>
                <a:gs pos="100000">
                  <a:srgbClr val="0C000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タイトル 1">
            <a:extLst>
              <a:ext uri="{FF2B5EF4-FFF2-40B4-BE49-F238E27FC236}">
                <a16:creationId xmlns:a16="http://schemas.microsoft.com/office/drawing/2014/main" id="{13E185E3-8D28-853C-9D28-341D3D363942}"/>
              </a:ext>
            </a:extLst>
          </p:cNvPr>
          <p:cNvSpPr txBox="1">
            <a:spLocks/>
          </p:cNvSpPr>
          <p:nvPr/>
        </p:nvSpPr>
        <p:spPr>
          <a:xfrm>
            <a:off x="-88732" y="4682236"/>
            <a:ext cx="1104369" cy="4259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latin typeface="游ゴシック" panose="020B0400000000000000" pitchFamily="50" charset="-128"/>
                <a:ea typeface="游ゴシック" panose="020B0400000000000000" pitchFamily="50" charset="-128"/>
              </a:rPr>
              <a:t>危険</a:t>
            </a:r>
            <a:endParaRPr lang="en-US" altLang="ja-JP" sz="1600" b="1" dirty="0">
              <a:latin typeface="游ゴシック" panose="020B0400000000000000" pitchFamily="50" charset="-128"/>
              <a:ea typeface="游ゴシック" panose="020B0400000000000000" pitchFamily="50" charset="-128"/>
            </a:endParaRPr>
          </a:p>
        </p:txBody>
      </p:sp>
      <p:sp>
        <p:nvSpPr>
          <p:cNvPr id="72" name="テキスト ボックス 71">
            <a:extLst>
              <a:ext uri="{FF2B5EF4-FFF2-40B4-BE49-F238E27FC236}">
                <a16:creationId xmlns:a16="http://schemas.microsoft.com/office/drawing/2014/main" id="{70519922-DB8B-C51C-4E81-331B15D741C5}"/>
              </a:ext>
            </a:extLst>
          </p:cNvPr>
          <p:cNvSpPr txBox="1"/>
          <p:nvPr/>
        </p:nvSpPr>
        <p:spPr>
          <a:xfrm>
            <a:off x="-293919" y="4448997"/>
            <a:ext cx="1044395" cy="276999"/>
          </a:xfrm>
          <a:prstGeom prst="rect">
            <a:avLst/>
          </a:prstGeom>
          <a:noFill/>
        </p:spPr>
        <p:txBody>
          <a:bodyPr wrap="square" rtlCol="0">
            <a:spAutoFit/>
          </a:bodyPr>
          <a:lstStyle/>
          <a:p>
            <a:pPr algn="ctr"/>
            <a:r>
              <a:rPr lang="ja-JP" altLang="en-US" sz="1200" dirty="0">
                <a:latin typeface="+mn-ea"/>
              </a:rPr>
              <a:t>きけん</a:t>
            </a:r>
            <a:endParaRPr kumimoji="1" lang="ja-JP" altLang="en-US" sz="1200" dirty="0">
              <a:latin typeface="+mn-ea"/>
            </a:endParaRPr>
          </a:p>
        </p:txBody>
      </p:sp>
      <p:sp>
        <p:nvSpPr>
          <p:cNvPr id="73" name="正方形/長方形 72">
            <a:extLst>
              <a:ext uri="{FF2B5EF4-FFF2-40B4-BE49-F238E27FC236}">
                <a16:creationId xmlns:a16="http://schemas.microsoft.com/office/drawing/2014/main" id="{5909CA80-12BF-6874-BEF5-24EC90F2BC45}"/>
              </a:ext>
            </a:extLst>
          </p:cNvPr>
          <p:cNvSpPr/>
          <p:nvPr/>
        </p:nvSpPr>
        <p:spPr>
          <a:xfrm>
            <a:off x="4265506" y="4479587"/>
            <a:ext cx="4726094" cy="663938"/>
          </a:xfrm>
          <a:prstGeom prst="rect">
            <a:avLst/>
          </a:prstGeom>
          <a:solidFill>
            <a:srgbClr val="FF2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タイトル 1">
            <a:extLst>
              <a:ext uri="{FF2B5EF4-FFF2-40B4-BE49-F238E27FC236}">
                <a16:creationId xmlns:a16="http://schemas.microsoft.com/office/drawing/2014/main" id="{98DA6203-CF70-D859-5B35-660387BC3C4D}"/>
              </a:ext>
            </a:extLst>
          </p:cNvPr>
          <p:cNvSpPr txBox="1">
            <a:spLocks/>
          </p:cNvSpPr>
          <p:nvPr/>
        </p:nvSpPr>
        <p:spPr>
          <a:xfrm>
            <a:off x="4231012" y="4741016"/>
            <a:ext cx="4760588" cy="5234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800" b="1" dirty="0">
                <a:solidFill>
                  <a:schemeClr val="bg1"/>
                </a:solidFill>
                <a:latin typeface="游ゴシック" panose="020B0400000000000000" pitchFamily="50" charset="-128"/>
                <a:ea typeface="游ゴシック" panose="020B0400000000000000" pitchFamily="50" charset="-128"/>
              </a:rPr>
              <a:t>逃げるのに時間がかかる人は逃げてください</a:t>
            </a:r>
            <a:endParaRPr lang="en-US" altLang="ja-JP" sz="1800" b="1" dirty="0">
              <a:solidFill>
                <a:schemeClr val="bg1"/>
              </a:solidFill>
              <a:latin typeface="游ゴシック" panose="020B0400000000000000" pitchFamily="50" charset="-128"/>
              <a:ea typeface="游ゴシック" panose="020B0400000000000000" pitchFamily="50" charset="-128"/>
            </a:endParaRPr>
          </a:p>
        </p:txBody>
      </p:sp>
      <p:sp>
        <p:nvSpPr>
          <p:cNvPr id="75" name="テキスト ボックス 74">
            <a:extLst>
              <a:ext uri="{FF2B5EF4-FFF2-40B4-BE49-F238E27FC236}">
                <a16:creationId xmlns:a16="http://schemas.microsoft.com/office/drawing/2014/main" id="{05E50069-21C9-B23A-B5F8-A272EBBAEFB7}"/>
              </a:ext>
            </a:extLst>
          </p:cNvPr>
          <p:cNvSpPr txBox="1"/>
          <p:nvPr/>
        </p:nvSpPr>
        <p:spPr>
          <a:xfrm>
            <a:off x="4288136" y="4538039"/>
            <a:ext cx="4007504" cy="276999"/>
          </a:xfrm>
          <a:prstGeom prst="rect">
            <a:avLst/>
          </a:prstGeom>
          <a:noFill/>
        </p:spPr>
        <p:txBody>
          <a:bodyPr wrap="square" rtlCol="0">
            <a:spAutoFit/>
          </a:bodyPr>
          <a:lstStyle/>
          <a:p>
            <a:r>
              <a:rPr lang="ja-JP" altLang="en-US" sz="1200" dirty="0">
                <a:solidFill>
                  <a:schemeClr val="bg1"/>
                </a:solidFill>
                <a:latin typeface="+mn-ea"/>
              </a:rPr>
              <a:t>に　　　　　　　　　 じかん　　　　　　　　　ひと　　　に</a:t>
            </a:r>
            <a:endParaRPr kumimoji="1" lang="ja-JP" altLang="en-US" sz="1200" dirty="0">
              <a:solidFill>
                <a:schemeClr val="bg1"/>
              </a:solidFill>
              <a:latin typeface="+mn-ea"/>
            </a:endParaRPr>
          </a:p>
        </p:txBody>
      </p:sp>
      <p:sp>
        <p:nvSpPr>
          <p:cNvPr id="76" name="正方形/長方形 75">
            <a:extLst>
              <a:ext uri="{FF2B5EF4-FFF2-40B4-BE49-F238E27FC236}">
                <a16:creationId xmlns:a16="http://schemas.microsoft.com/office/drawing/2014/main" id="{2D4002EE-5474-0E63-A9ED-409AE032D6E0}"/>
              </a:ext>
            </a:extLst>
          </p:cNvPr>
          <p:cNvSpPr/>
          <p:nvPr/>
        </p:nvSpPr>
        <p:spPr>
          <a:xfrm>
            <a:off x="4265421" y="5200330"/>
            <a:ext cx="4723784" cy="663938"/>
          </a:xfrm>
          <a:prstGeom prst="rect">
            <a:avLst/>
          </a:prstGeom>
          <a:solidFill>
            <a:srgbClr val="F2E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7" name="タイトル 1">
            <a:extLst>
              <a:ext uri="{FF2B5EF4-FFF2-40B4-BE49-F238E27FC236}">
                <a16:creationId xmlns:a16="http://schemas.microsoft.com/office/drawing/2014/main" id="{E0068016-AE8A-00BB-3578-EFEEC2164556}"/>
              </a:ext>
            </a:extLst>
          </p:cNvPr>
          <p:cNvSpPr txBox="1">
            <a:spLocks/>
          </p:cNvSpPr>
          <p:nvPr/>
        </p:nvSpPr>
        <p:spPr>
          <a:xfrm>
            <a:off x="4271508" y="5465568"/>
            <a:ext cx="4797198" cy="45136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dirty="0">
                <a:latin typeface="游ゴシック" panose="020B0400000000000000" pitchFamily="50" charset="-128"/>
                <a:ea typeface="游ゴシック" panose="020B0400000000000000" pitchFamily="50" charset="-128"/>
              </a:rPr>
              <a:t>どこに逃げたらいいか確認する</a:t>
            </a:r>
            <a:endParaRPr lang="en-US" altLang="ja-JP" sz="2800" b="1" dirty="0">
              <a:latin typeface="游ゴシック" panose="020B0400000000000000" pitchFamily="50" charset="-128"/>
              <a:ea typeface="游ゴシック" panose="020B0400000000000000" pitchFamily="50" charset="-128"/>
            </a:endParaRPr>
          </a:p>
        </p:txBody>
      </p:sp>
      <p:sp>
        <p:nvSpPr>
          <p:cNvPr id="78" name="テキスト ボックス 77">
            <a:extLst>
              <a:ext uri="{FF2B5EF4-FFF2-40B4-BE49-F238E27FC236}">
                <a16:creationId xmlns:a16="http://schemas.microsoft.com/office/drawing/2014/main" id="{5736A988-10B4-01F4-7828-5DF7EDBD8C82}"/>
              </a:ext>
            </a:extLst>
          </p:cNvPr>
          <p:cNvSpPr txBox="1"/>
          <p:nvPr/>
        </p:nvSpPr>
        <p:spPr>
          <a:xfrm>
            <a:off x="4271511" y="5243347"/>
            <a:ext cx="4715770" cy="276999"/>
          </a:xfrm>
          <a:prstGeom prst="rect">
            <a:avLst/>
          </a:prstGeom>
          <a:noFill/>
        </p:spPr>
        <p:txBody>
          <a:bodyPr wrap="square" rtlCol="0">
            <a:spAutoFit/>
          </a:bodyPr>
          <a:lstStyle/>
          <a:p>
            <a:r>
              <a:rPr kumimoji="1" lang="ja-JP" altLang="en-US" sz="1200" dirty="0">
                <a:solidFill>
                  <a:srgbClr val="000000"/>
                </a:solidFill>
                <a:latin typeface="+mn-ea"/>
              </a:rPr>
              <a:t>　　　　　　　　に　　　　　　　　　　　　　　　 かくにん</a:t>
            </a:r>
          </a:p>
        </p:txBody>
      </p:sp>
      <p:sp>
        <p:nvSpPr>
          <p:cNvPr id="79" name="タイトル 1">
            <a:extLst>
              <a:ext uri="{FF2B5EF4-FFF2-40B4-BE49-F238E27FC236}">
                <a16:creationId xmlns:a16="http://schemas.microsoft.com/office/drawing/2014/main" id="{33E5C111-5033-26F8-105D-4D4DD3D9E454}"/>
              </a:ext>
            </a:extLst>
          </p:cNvPr>
          <p:cNvSpPr txBox="1">
            <a:spLocks/>
          </p:cNvSpPr>
          <p:nvPr/>
        </p:nvSpPr>
        <p:spPr>
          <a:xfrm>
            <a:off x="4265421" y="6225782"/>
            <a:ext cx="4645335" cy="4838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2000" b="1" dirty="0">
                <a:latin typeface="游ゴシック" panose="020B0400000000000000" pitchFamily="50" charset="-128"/>
                <a:ea typeface="游ゴシック" panose="020B0400000000000000" pitchFamily="50" charset="-128"/>
              </a:rPr>
              <a:t>携帯電話などで天気の状況を確認する</a:t>
            </a:r>
            <a:endParaRPr lang="en-US" altLang="ja-JP" sz="2000" b="1" dirty="0">
              <a:latin typeface="游ゴシック" panose="020B0400000000000000" pitchFamily="50" charset="-128"/>
              <a:ea typeface="游ゴシック" panose="020B0400000000000000" pitchFamily="50" charset="-128"/>
            </a:endParaRPr>
          </a:p>
        </p:txBody>
      </p:sp>
      <p:sp>
        <p:nvSpPr>
          <p:cNvPr id="80" name="正方形/長方形 79">
            <a:extLst>
              <a:ext uri="{FF2B5EF4-FFF2-40B4-BE49-F238E27FC236}">
                <a16:creationId xmlns:a16="http://schemas.microsoft.com/office/drawing/2014/main" id="{7F3763F4-66A6-B441-E334-A344ECEC9AD7}"/>
              </a:ext>
            </a:extLst>
          </p:cNvPr>
          <p:cNvSpPr/>
          <p:nvPr/>
        </p:nvSpPr>
        <p:spPr>
          <a:xfrm>
            <a:off x="4265421" y="5948716"/>
            <a:ext cx="4721860" cy="663938"/>
          </a:xfrm>
          <a:prstGeom prst="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1" name="テキスト ボックス 80">
            <a:extLst>
              <a:ext uri="{FF2B5EF4-FFF2-40B4-BE49-F238E27FC236}">
                <a16:creationId xmlns:a16="http://schemas.microsoft.com/office/drawing/2014/main" id="{F103BB20-F40D-BA5A-809E-277957B40CBF}"/>
              </a:ext>
            </a:extLst>
          </p:cNvPr>
          <p:cNvSpPr txBox="1"/>
          <p:nvPr/>
        </p:nvSpPr>
        <p:spPr>
          <a:xfrm>
            <a:off x="4318526" y="6001971"/>
            <a:ext cx="4242801" cy="261610"/>
          </a:xfrm>
          <a:prstGeom prst="rect">
            <a:avLst/>
          </a:prstGeom>
          <a:noFill/>
        </p:spPr>
        <p:txBody>
          <a:bodyPr wrap="square" rtlCol="0">
            <a:spAutoFit/>
          </a:bodyPr>
          <a:lstStyle/>
          <a:p>
            <a:r>
              <a:rPr lang="ja-JP" altLang="en-US" sz="1100" dirty="0">
                <a:solidFill>
                  <a:srgbClr val="000000"/>
                </a:solidFill>
                <a:latin typeface="+mn-ea"/>
              </a:rPr>
              <a:t>けいたいでんわ　　　　　　　　　てんき　　　じょうきょう　　　かくにん</a:t>
            </a:r>
            <a:endParaRPr kumimoji="1" lang="ja-JP" altLang="en-US" sz="1100" dirty="0">
              <a:solidFill>
                <a:srgbClr val="000000"/>
              </a:solidFill>
              <a:latin typeface="+mn-ea"/>
            </a:endParaRPr>
          </a:p>
        </p:txBody>
      </p:sp>
      <p:sp>
        <p:nvSpPr>
          <p:cNvPr id="3" name="正方形/長方形 2">
            <a:extLst>
              <a:ext uri="{FF2B5EF4-FFF2-40B4-BE49-F238E27FC236}">
                <a16:creationId xmlns:a16="http://schemas.microsoft.com/office/drawing/2014/main" id="{3F4B955F-E4D5-114A-B749-E78021EBC934}"/>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6" name="正方形/長方形 5">
            <a:extLst>
              <a:ext uri="{FF2B5EF4-FFF2-40B4-BE49-F238E27FC236}">
                <a16:creationId xmlns:a16="http://schemas.microsoft.com/office/drawing/2014/main" id="{B0147194-3929-9E00-9A23-E679C81C0003}"/>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8" name="タイトル 1">
            <a:extLst>
              <a:ext uri="{FF2B5EF4-FFF2-40B4-BE49-F238E27FC236}">
                <a16:creationId xmlns:a16="http://schemas.microsoft.com/office/drawing/2014/main" id="{B3DECF92-0274-BB50-592F-BEAB6888F13B}"/>
              </a:ext>
            </a:extLst>
          </p:cNvPr>
          <p:cNvSpPr txBox="1">
            <a:spLocks/>
          </p:cNvSpPr>
          <p:nvPr/>
        </p:nvSpPr>
        <p:spPr>
          <a:xfrm>
            <a:off x="1218614" y="2562586"/>
            <a:ext cx="2915350" cy="23233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900" dirty="0">
                <a:latin typeface="游ゴシック" panose="020B0400000000000000" pitchFamily="50" charset="-128"/>
                <a:ea typeface="游ゴシック" panose="020B0400000000000000" pitchFamily="50" charset="-128"/>
              </a:rPr>
              <a:t>ひなんじょうほう　　に　　　　　　　じょうほう</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1" name="タイトル 1">
            <a:extLst>
              <a:ext uri="{FF2B5EF4-FFF2-40B4-BE49-F238E27FC236}">
                <a16:creationId xmlns:a16="http://schemas.microsoft.com/office/drawing/2014/main" id="{D32BB004-D506-0374-321D-51FCF1262EF9}"/>
              </a:ext>
            </a:extLst>
          </p:cNvPr>
          <p:cNvSpPr txBox="1">
            <a:spLocks/>
          </p:cNvSpPr>
          <p:nvPr/>
        </p:nvSpPr>
        <p:spPr>
          <a:xfrm>
            <a:off x="463452" y="2433189"/>
            <a:ext cx="938758" cy="11594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900" dirty="0">
                <a:latin typeface="游ゴシック" panose="020B0400000000000000" pitchFamily="50" charset="-128"/>
                <a:ea typeface="游ゴシック" panose="020B0400000000000000" pitchFamily="50" charset="-128"/>
              </a:rPr>
              <a:t>けいかい</a:t>
            </a:r>
            <a:endParaRPr lang="en-US" altLang="ja-JP" sz="900"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3" name="テキスト ボックス 12">
            <a:extLst>
              <a:ext uri="{FF2B5EF4-FFF2-40B4-BE49-F238E27FC236}">
                <a16:creationId xmlns:a16="http://schemas.microsoft.com/office/drawing/2014/main" id="{238DEABA-ECA7-B325-49D7-DF442EE3B442}"/>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A35D3703-B136-AB9A-4C8D-7DB496FA9753}"/>
              </a:ext>
            </a:extLst>
          </p:cNvPr>
          <p:cNvSpPr txBox="1"/>
          <p:nvPr/>
        </p:nvSpPr>
        <p:spPr>
          <a:xfrm>
            <a:off x="1538333" y="1425366"/>
            <a:ext cx="3484063" cy="307777"/>
          </a:xfrm>
          <a:prstGeom prst="rect">
            <a:avLst/>
          </a:prstGeom>
          <a:noFill/>
        </p:spPr>
        <p:txBody>
          <a:bodyPr wrap="square" rtlCol="0">
            <a:spAutoFit/>
          </a:bodyPr>
          <a:lstStyle/>
          <a:p>
            <a:r>
              <a:rPr kumimoji="1" lang="en-US" altLang="ja-JP" sz="1400" dirty="0">
                <a:latin typeface="+mn-ea"/>
              </a:rPr>
              <a:t>Level</a:t>
            </a:r>
            <a:endParaRPr kumimoji="1" lang="ja-JP" altLang="en-US" sz="1400" dirty="0">
              <a:latin typeface="+mn-ea"/>
            </a:endParaRPr>
          </a:p>
        </p:txBody>
      </p:sp>
    </p:spTree>
    <p:extLst>
      <p:ext uri="{BB962C8B-B14F-4D97-AF65-F5344CB8AC3E}">
        <p14:creationId xmlns:p14="http://schemas.microsoft.com/office/powerpoint/2010/main" val="78315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86934"/>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避難情報を書き込みましょう</a:t>
            </a:r>
          </a:p>
        </p:txBody>
      </p:sp>
      <p:sp>
        <p:nvSpPr>
          <p:cNvPr id="2" name="スライド番号プレースホルダー 1"/>
          <p:cNvSpPr>
            <a:spLocks noGrp="1"/>
          </p:cNvSpPr>
          <p:nvPr>
            <p:ph type="sldNum" sz="quarter" idx="12"/>
          </p:nvPr>
        </p:nvSpPr>
        <p:spPr>
          <a:xfrm>
            <a:off x="7086600" y="6496862"/>
            <a:ext cx="2057400" cy="365125"/>
          </a:xfrm>
        </p:spPr>
        <p:txBody>
          <a:bodyPr/>
          <a:lstStyle/>
          <a:p>
            <a:fld id="{CECB8414-8A24-438C-A4D2-8AA3D970D36A}" type="slidenum">
              <a:rPr lang="ja-JP" altLang="en-US" smtClean="0"/>
              <a:pPr/>
              <a:t>51</a:t>
            </a:fld>
            <a:endParaRPr lang="ja-JP" altLang="en-US" dirty="0"/>
          </a:p>
        </p:txBody>
      </p:sp>
      <p:sp>
        <p:nvSpPr>
          <p:cNvPr id="5" name="タイトル 1"/>
          <p:cNvSpPr txBox="1">
            <a:spLocks/>
          </p:cNvSpPr>
          <p:nvPr/>
        </p:nvSpPr>
        <p:spPr>
          <a:xfrm>
            <a:off x="368299" y="1281792"/>
            <a:ext cx="8775701" cy="128693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1" y="6496862"/>
            <a:ext cx="4085337" cy="3611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en-US" altLang="ja-JP" sz="2000" b="1" dirty="0">
                <a:solidFill>
                  <a:srgbClr val="002060"/>
                </a:solidFill>
                <a:latin typeface="游ゴシック" panose="020B0400000000000000" pitchFamily="50" charset="-128"/>
                <a:ea typeface="游ゴシック" panose="020B0400000000000000" pitchFamily="50" charset="-128"/>
              </a:rPr>
              <a:t>※</a:t>
            </a:r>
            <a:r>
              <a:rPr lang="ja-JP" altLang="en-US" sz="20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2000" b="1" dirty="0">
                <a:solidFill>
                  <a:srgbClr val="002060"/>
                </a:solidFill>
                <a:latin typeface="游ゴシック" panose="020B0400000000000000" pitchFamily="50" charset="-128"/>
                <a:ea typeface="游ゴシック" panose="020B0400000000000000" pitchFamily="50" charset="-128"/>
              </a:rPr>
              <a:t>P9</a:t>
            </a:r>
          </a:p>
        </p:txBody>
      </p:sp>
      <p:pic>
        <p:nvPicPr>
          <p:cNvPr id="3" name="図 2"/>
          <p:cNvPicPr>
            <a:picLocks noChangeAspect="1"/>
          </p:cNvPicPr>
          <p:nvPr/>
        </p:nvPicPr>
        <p:blipFill>
          <a:blip r:embed="rId3"/>
          <a:stretch>
            <a:fillRect/>
          </a:stretch>
        </p:blipFill>
        <p:spPr>
          <a:xfrm>
            <a:off x="2042667" y="2884661"/>
            <a:ext cx="5788741" cy="3623023"/>
          </a:xfrm>
          <a:prstGeom prst="rect">
            <a:avLst/>
          </a:prstGeom>
        </p:spPr>
      </p:pic>
      <p:sp>
        <p:nvSpPr>
          <p:cNvPr id="8" name="テキスト ボックス 7">
            <a:extLst>
              <a:ext uri="{FF2B5EF4-FFF2-40B4-BE49-F238E27FC236}">
                <a16:creationId xmlns:a16="http://schemas.microsoft.com/office/drawing/2014/main" id="{80F3DC94-8D14-4776-AA6D-B28E4A8F5A40}"/>
              </a:ext>
            </a:extLst>
          </p:cNvPr>
          <p:cNvSpPr txBox="1"/>
          <p:nvPr/>
        </p:nvSpPr>
        <p:spPr>
          <a:xfrm>
            <a:off x="109526" y="398796"/>
            <a:ext cx="4124544" cy="323165"/>
          </a:xfrm>
          <a:prstGeom prst="rect">
            <a:avLst/>
          </a:prstGeom>
          <a:noFill/>
        </p:spPr>
        <p:txBody>
          <a:bodyPr wrap="square" rtlCol="0">
            <a:spAutoFit/>
          </a:bodyPr>
          <a:lstStyle/>
          <a:p>
            <a:r>
              <a:rPr lang="ja-JP" altLang="en-US" sz="1500" dirty="0">
                <a:solidFill>
                  <a:srgbClr val="002060"/>
                </a:solidFill>
                <a:latin typeface="+mn-ea"/>
              </a:rPr>
              <a:t>ひなんじょうほう　　　　　　　　　　か　　　　　　　こ</a:t>
            </a:r>
            <a:endParaRPr kumimoji="1" lang="ja-JP" altLang="en-US" sz="1500" dirty="0">
              <a:solidFill>
                <a:srgbClr val="002060"/>
              </a:solidFill>
              <a:latin typeface="+mn-ea"/>
            </a:endParaRPr>
          </a:p>
        </p:txBody>
      </p:sp>
      <p:sp>
        <p:nvSpPr>
          <p:cNvPr id="9" name="テキスト ボックス 8">
            <a:extLst>
              <a:ext uri="{FF2B5EF4-FFF2-40B4-BE49-F238E27FC236}">
                <a16:creationId xmlns:a16="http://schemas.microsoft.com/office/drawing/2014/main" id="{EF929EED-A63E-4EBD-AF02-E5863D632DDB}"/>
              </a:ext>
            </a:extLst>
          </p:cNvPr>
          <p:cNvSpPr txBox="1"/>
          <p:nvPr/>
        </p:nvSpPr>
        <p:spPr>
          <a:xfrm>
            <a:off x="519953" y="1274684"/>
            <a:ext cx="1712258" cy="323165"/>
          </a:xfrm>
          <a:prstGeom prst="rect">
            <a:avLst/>
          </a:prstGeom>
          <a:noFill/>
        </p:spPr>
        <p:txBody>
          <a:bodyPr wrap="square" rtlCol="0">
            <a:spAutoFit/>
          </a:bodyPr>
          <a:lstStyle/>
          <a:p>
            <a:r>
              <a:rPr lang="ja-JP" altLang="en-US" sz="1500" dirty="0">
                <a:latin typeface="+mn-ea"/>
              </a:rPr>
              <a:t>けいかい</a:t>
            </a:r>
            <a:endParaRPr kumimoji="1" lang="ja-JP" altLang="en-US" sz="1500" dirty="0">
              <a:latin typeface="+mn-ea"/>
            </a:endParaRPr>
          </a:p>
        </p:txBody>
      </p:sp>
      <p:sp>
        <p:nvSpPr>
          <p:cNvPr id="10" name="テキスト ボックス 9">
            <a:extLst>
              <a:ext uri="{FF2B5EF4-FFF2-40B4-BE49-F238E27FC236}">
                <a16:creationId xmlns:a16="http://schemas.microsoft.com/office/drawing/2014/main" id="{C1F4BAD9-BC3F-4CC5-9039-00F60083AAF4}"/>
              </a:ext>
            </a:extLst>
          </p:cNvPr>
          <p:cNvSpPr txBox="1"/>
          <p:nvPr/>
        </p:nvSpPr>
        <p:spPr>
          <a:xfrm>
            <a:off x="4314735" y="1279704"/>
            <a:ext cx="2851378" cy="323165"/>
          </a:xfrm>
          <a:prstGeom prst="rect">
            <a:avLst/>
          </a:prstGeom>
          <a:noFill/>
        </p:spPr>
        <p:txBody>
          <a:bodyPr wrap="square" rtlCol="0">
            <a:spAutoFit/>
          </a:bodyPr>
          <a:lstStyle/>
          <a:p>
            <a:pPr algn="dist"/>
            <a:r>
              <a:rPr kumimoji="1" lang="ja-JP" altLang="en-US" sz="1500" dirty="0">
                <a:latin typeface="+mn-ea"/>
              </a:rPr>
              <a:t>こうれいしゃとうひなん</a:t>
            </a:r>
          </a:p>
        </p:txBody>
      </p:sp>
      <p:sp>
        <p:nvSpPr>
          <p:cNvPr id="11" name="テキスト ボックス 10">
            <a:extLst>
              <a:ext uri="{FF2B5EF4-FFF2-40B4-BE49-F238E27FC236}">
                <a16:creationId xmlns:a16="http://schemas.microsoft.com/office/drawing/2014/main" id="{D5799246-8042-453A-80CE-0FE0631E348A}"/>
              </a:ext>
            </a:extLst>
          </p:cNvPr>
          <p:cNvSpPr txBox="1"/>
          <p:nvPr/>
        </p:nvSpPr>
        <p:spPr>
          <a:xfrm>
            <a:off x="1312592" y="6272603"/>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13" name="タイトル 1">
            <a:extLst>
              <a:ext uri="{FF2B5EF4-FFF2-40B4-BE49-F238E27FC236}">
                <a16:creationId xmlns:a16="http://schemas.microsoft.com/office/drawing/2014/main" id="{8E864BFD-15C5-1654-6400-6DF9F4BB2E7C}"/>
              </a:ext>
            </a:extLst>
          </p:cNvPr>
          <p:cNvSpPr txBox="1">
            <a:spLocks/>
          </p:cNvSpPr>
          <p:nvPr/>
        </p:nvSpPr>
        <p:spPr>
          <a:xfrm>
            <a:off x="0" y="1546585"/>
            <a:ext cx="9144000" cy="152994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FF0000"/>
                </a:solidFill>
                <a:latin typeface="游ゴシック" panose="020B0400000000000000" pitchFamily="50" charset="-128"/>
                <a:ea typeface="游ゴシック" panose="020B0400000000000000" pitchFamily="50" charset="-128"/>
              </a:rPr>
              <a:t>警戒レベル３</a:t>
            </a:r>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FF0000"/>
                </a:solidFill>
                <a:latin typeface="游ゴシック" panose="020B0400000000000000" pitchFamily="50" charset="-128"/>
                <a:ea typeface="游ゴシック" panose="020B0400000000000000" pitchFamily="50" charset="-128"/>
              </a:rPr>
              <a:t>高齢者等避難</a:t>
            </a:r>
            <a:endParaRPr lang="en-US" altLang="ja-JP" sz="4000" b="1" dirty="0">
              <a:solidFill>
                <a:srgbClr val="FF0000"/>
              </a:solidFill>
              <a:latin typeface="游ゴシック" panose="020B0400000000000000" pitchFamily="50" charset="-128"/>
              <a:ea typeface="游ゴシック" panose="020B0400000000000000" pitchFamily="50" charset="-128"/>
            </a:endParaRPr>
          </a:p>
          <a:p>
            <a:pPr algn="l">
              <a:lnSpc>
                <a:spcPts val="2020"/>
              </a:lnSpc>
            </a:pPr>
            <a:endParaRPr lang="en-US" altLang="ja-JP" sz="3600" b="1" dirty="0">
              <a:latin typeface="游ゴシック" panose="020B0400000000000000" pitchFamily="50" charset="-128"/>
              <a:ea typeface="游ゴシック" panose="020B0400000000000000" pitchFamily="50" charset="-128"/>
            </a:endParaRPr>
          </a:p>
          <a:p>
            <a:pPr algn="l"/>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7E007E"/>
                </a:solidFill>
                <a:latin typeface="游ゴシック" panose="020B0400000000000000" pitchFamily="50" charset="-128"/>
                <a:ea typeface="游ゴシック" panose="020B0400000000000000" pitchFamily="50" charset="-128"/>
              </a:rPr>
              <a:t>警戒レベル４</a:t>
            </a:r>
            <a:r>
              <a:rPr lang="ja-JP" altLang="en-US" sz="4000" b="1" dirty="0">
                <a:latin typeface="游ゴシック" panose="020B0400000000000000" pitchFamily="50" charset="-128"/>
                <a:ea typeface="游ゴシック" panose="020B0400000000000000" pitchFamily="50" charset="-128"/>
              </a:rPr>
              <a:t>＝</a:t>
            </a:r>
            <a:r>
              <a:rPr lang="ja-JP" altLang="en-US" sz="4000" b="1" dirty="0">
                <a:solidFill>
                  <a:srgbClr val="740074"/>
                </a:solidFill>
                <a:latin typeface="游ゴシック" panose="020B0400000000000000" pitchFamily="50" charset="-128"/>
                <a:ea typeface="游ゴシック" panose="020B0400000000000000" pitchFamily="50" charset="-128"/>
              </a:rPr>
              <a:t>避難指示</a:t>
            </a:r>
            <a:endParaRPr lang="en-US" altLang="ja-JP" sz="3600" b="1" dirty="0">
              <a:solidFill>
                <a:srgbClr val="740074"/>
              </a:solidFill>
              <a:latin typeface="游ゴシック" panose="020B0400000000000000" pitchFamily="50" charset="-128"/>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EC3D3F23-0C24-2370-E730-DFCF35CB62A7}"/>
              </a:ext>
            </a:extLst>
          </p:cNvPr>
          <p:cNvSpPr txBox="1"/>
          <p:nvPr/>
        </p:nvSpPr>
        <p:spPr>
          <a:xfrm>
            <a:off x="559207" y="2108964"/>
            <a:ext cx="1712258" cy="323165"/>
          </a:xfrm>
          <a:prstGeom prst="rect">
            <a:avLst/>
          </a:prstGeom>
          <a:noFill/>
        </p:spPr>
        <p:txBody>
          <a:bodyPr wrap="square" rtlCol="0">
            <a:spAutoFit/>
          </a:bodyPr>
          <a:lstStyle/>
          <a:p>
            <a:r>
              <a:rPr lang="ja-JP" altLang="en-US" sz="1500" dirty="0">
                <a:latin typeface="+mn-ea"/>
              </a:rPr>
              <a:t>けいかい</a:t>
            </a:r>
            <a:endParaRPr kumimoji="1" lang="ja-JP" altLang="en-US" sz="1500" dirty="0">
              <a:latin typeface="+mn-ea"/>
            </a:endParaRPr>
          </a:p>
        </p:txBody>
      </p:sp>
      <p:sp>
        <p:nvSpPr>
          <p:cNvPr id="16" name="テキスト ボックス 15">
            <a:extLst>
              <a:ext uri="{FF2B5EF4-FFF2-40B4-BE49-F238E27FC236}">
                <a16:creationId xmlns:a16="http://schemas.microsoft.com/office/drawing/2014/main" id="{B09F40E8-7B64-0FC2-E015-C7144E7A254D}"/>
              </a:ext>
            </a:extLst>
          </p:cNvPr>
          <p:cNvSpPr txBox="1"/>
          <p:nvPr/>
        </p:nvSpPr>
        <p:spPr>
          <a:xfrm>
            <a:off x="4234070" y="2083047"/>
            <a:ext cx="1888434" cy="323165"/>
          </a:xfrm>
          <a:prstGeom prst="rect">
            <a:avLst/>
          </a:prstGeom>
          <a:noFill/>
        </p:spPr>
        <p:txBody>
          <a:bodyPr wrap="square" rtlCol="0">
            <a:spAutoFit/>
          </a:bodyPr>
          <a:lstStyle/>
          <a:p>
            <a:pPr algn="dist"/>
            <a:r>
              <a:rPr kumimoji="1" lang="ja-JP" altLang="en-US" sz="1500" dirty="0">
                <a:latin typeface="+mn-ea"/>
              </a:rPr>
              <a:t>ひなんしじ</a:t>
            </a:r>
          </a:p>
        </p:txBody>
      </p:sp>
      <p:sp>
        <p:nvSpPr>
          <p:cNvPr id="17" name="正方形/長方形 16">
            <a:extLst>
              <a:ext uri="{FF2B5EF4-FFF2-40B4-BE49-F238E27FC236}">
                <a16:creationId xmlns:a16="http://schemas.microsoft.com/office/drawing/2014/main" id="{037A9DA4-717B-CD37-9F80-820887B11146}"/>
              </a:ext>
            </a:extLst>
          </p:cNvPr>
          <p:cNvSpPr/>
          <p:nvPr/>
        </p:nvSpPr>
        <p:spPr>
          <a:xfrm>
            <a:off x="3120887" y="3845125"/>
            <a:ext cx="2345635" cy="369332"/>
          </a:xfrm>
          <a:prstGeom prst="rect">
            <a:avLst/>
          </a:prstGeom>
          <a:noFill/>
        </p:spPr>
        <p:txBody>
          <a:bodyPr wrap="square" lIns="91440" tIns="45720" rIns="91440" bIns="45720">
            <a:spAutoFit/>
          </a:bodyPr>
          <a:lstStyle/>
          <a:p>
            <a:r>
              <a:rPr lang="ja-JP" altLang="en-US" b="0" cap="none" spc="0" dirty="0">
                <a:ln w="0"/>
                <a:latin typeface="UD デジタル 教科書体 N-B" panose="02020700000000000000" pitchFamily="17" charset="-128"/>
                <a:ea typeface="UD デジタル 教科書体 N-B" panose="02020700000000000000" pitchFamily="17" charset="-128"/>
              </a:rPr>
              <a:t>高齢者等避難</a:t>
            </a:r>
          </a:p>
        </p:txBody>
      </p:sp>
      <p:sp>
        <p:nvSpPr>
          <p:cNvPr id="19" name="正方形/長方形 18">
            <a:extLst>
              <a:ext uri="{FF2B5EF4-FFF2-40B4-BE49-F238E27FC236}">
                <a16:creationId xmlns:a16="http://schemas.microsoft.com/office/drawing/2014/main" id="{74094444-B724-5D48-B602-3FA74CB0A434}"/>
              </a:ext>
            </a:extLst>
          </p:cNvPr>
          <p:cNvSpPr/>
          <p:nvPr/>
        </p:nvSpPr>
        <p:spPr>
          <a:xfrm>
            <a:off x="3319670" y="4986327"/>
            <a:ext cx="1451113" cy="369332"/>
          </a:xfrm>
          <a:prstGeom prst="rect">
            <a:avLst/>
          </a:prstGeom>
          <a:noFill/>
        </p:spPr>
        <p:txBody>
          <a:bodyPr wrap="square" lIns="91440" tIns="45720" rIns="91440" bIns="45720">
            <a:spAutoFit/>
          </a:bodyPr>
          <a:lstStyle/>
          <a:p>
            <a:r>
              <a:rPr lang="ja-JP" altLang="en-US" b="0" cap="none" spc="0" dirty="0">
                <a:ln w="0"/>
                <a:latin typeface="UD デジタル 教科書体 N-B" panose="02020700000000000000" pitchFamily="17" charset="-128"/>
                <a:ea typeface="UD デジタル 教科書体 N-B" panose="02020700000000000000" pitchFamily="17" charset="-128"/>
              </a:rPr>
              <a:t>避難指示</a:t>
            </a:r>
          </a:p>
        </p:txBody>
      </p:sp>
      <p:sp>
        <p:nvSpPr>
          <p:cNvPr id="20" name="正方形/長方形 19">
            <a:extLst>
              <a:ext uri="{FF2B5EF4-FFF2-40B4-BE49-F238E27FC236}">
                <a16:creationId xmlns:a16="http://schemas.microsoft.com/office/drawing/2014/main" id="{81FA85FB-FBD2-4F92-FF88-856CE4EE85BF}"/>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21" name="正方形/長方形 20">
            <a:extLst>
              <a:ext uri="{FF2B5EF4-FFF2-40B4-BE49-F238E27FC236}">
                <a16:creationId xmlns:a16="http://schemas.microsoft.com/office/drawing/2014/main" id="{BFD0E8D7-A57A-6770-7A6C-3AAEBCA9EC9D}"/>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pic>
        <p:nvPicPr>
          <p:cNvPr id="1028" name="Picture 4" descr="No.295 鉛筆のアイコンのイラスト | イラストフリー素材集 ラ・コミックイラスト部 無料">
            <a:extLst>
              <a:ext uri="{FF2B5EF4-FFF2-40B4-BE49-F238E27FC236}">
                <a16:creationId xmlns:a16="http://schemas.microsoft.com/office/drawing/2014/main" id="{3EDAFD06-1C48-32C0-3D85-2C42D57E2A2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80893" y="3660016"/>
            <a:ext cx="260848" cy="26084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No.295 鉛筆のアイコンのイラスト | イラストフリー素材集 ラ・コミックイラスト部 無料">
            <a:extLst>
              <a:ext uri="{FF2B5EF4-FFF2-40B4-BE49-F238E27FC236}">
                <a16:creationId xmlns:a16="http://schemas.microsoft.com/office/drawing/2014/main" id="{3E1F16F9-846F-7287-04F8-47D1EE1E027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71065" y="4872953"/>
            <a:ext cx="260848" cy="260848"/>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5F5AAB49-C369-0B7B-E62F-D7018F83A7BF}"/>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6" name="テキスト ボックス 5">
            <a:extLst>
              <a:ext uri="{FF2B5EF4-FFF2-40B4-BE49-F238E27FC236}">
                <a16:creationId xmlns:a16="http://schemas.microsoft.com/office/drawing/2014/main" id="{52F8A2B4-170A-E05B-8824-3D4A118E3D7A}"/>
              </a:ext>
            </a:extLst>
          </p:cNvPr>
          <p:cNvSpPr txBox="1"/>
          <p:nvPr/>
        </p:nvSpPr>
        <p:spPr>
          <a:xfrm>
            <a:off x="2068710" y="1292514"/>
            <a:ext cx="3484063" cy="307777"/>
          </a:xfrm>
          <a:prstGeom prst="rect">
            <a:avLst/>
          </a:prstGeom>
          <a:noFill/>
        </p:spPr>
        <p:txBody>
          <a:bodyPr wrap="square" rtlCol="0">
            <a:spAutoFit/>
          </a:bodyPr>
          <a:lstStyle/>
          <a:p>
            <a:r>
              <a:rPr kumimoji="1" lang="en-US" altLang="ja-JP" sz="1400" dirty="0">
                <a:latin typeface="+mn-ea"/>
              </a:rPr>
              <a:t>Level</a:t>
            </a:r>
            <a:endParaRPr kumimoji="1" lang="ja-JP" altLang="en-US" sz="1400" dirty="0">
              <a:latin typeface="+mn-ea"/>
            </a:endParaRPr>
          </a:p>
        </p:txBody>
      </p:sp>
      <p:sp>
        <p:nvSpPr>
          <p:cNvPr id="12" name="テキスト ボックス 11">
            <a:extLst>
              <a:ext uri="{FF2B5EF4-FFF2-40B4-BE49-F238E27FC236}">
                <a16:creationId xmlns:a16="http://schemas.microsoft.com/office/drawing/2014/main" id="{C7960320-86C9-745D-6C42-851BA41C951C}"/>
              </a:ext>
            </a:extLst>
          </p:cNvPr>
          <p:cNvSpPr txBox="1"/>
          <p:nvPr/>
        </p:nvSpPr>
        <p:spPr>
          <a:xfrm>
            <a:off x="2068710" y="2081393"/>
            <a:ext cx="3484063" cy="307777"/>
          </a:xfrm>
          <a:prstGeom prst="rect">
            <a:avLst/>
          </a:prstGeom>
          <a:noFill/>
        </p:spPr>
        <p:txBody>
          <a:bodyPr wrap="square" rtlCol="0">
            <a:spAutoFit/>
          </a:bodyPr>
          <a:lstStyle/>
          <a:p>
            <a:r>
              <a:rPr kumimoji="1" lang="en-US" altLang="ja-JP" sz="1400" dirty="0">
                <a:latin typeface="+mn-ea"/>
              </a:rPr>
              <a:t>Level</a:t>
            </a:r>
            <a:endParaRPr kumimoji="1" lang="ja-JP" altLang="en-US" sz="1400" dirty="0">
              <a:latin typeface="+mn-ea"/>
            </a:endParaRPr>
          </a:p>
        </p:txBody>
      </p:sp>
    </p:spTree>
    <p:extLst>
      <p:ext uri="{BB962C8B-B14F-4D97-AF65-F5344CB8AC3E}">
        <p14:creationId xmlns:p14="http://schemas.microsoft.com/office/powerpoint/2010/main" val="11292101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53791"/>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逃げるために何をするか考えましょう</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52</a:t>
            </a:fld>
            <a:endParaRPr lang="ja-JP" altLang="en-US" dirty="0"/>
          </a:p>
        </p:txBody>
      </p:sp>
      <p:sp>
        <p:nvSpPr>
          <p:cNvPr id="10" name="タイトル 1"/>
          <p:cNvSpPr txBox="1">
            <a:spLocks/>
          </p:cNvSpPr>
          <p:nvPr/>
        </p:nvSpPr>
        <p:spPr>
          <a:xfrm>
            <a:off x="4368801" y="2061556"/>
            <a:ext cx="4542444" cy="372410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安全に逃げるために</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何をするかを、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シールを参考にして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考えましょう！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451918" y="1524894"/>
            <a:ext cx="3487739" cy="4986602"/>
          </a:xfrm>
          <a:prstGeom prst="rect">
            <a:avLst/>
          </a:prstGeom>
        </p:spPr>
      </p:pic>
      <p:sp>
        <p:nvSpPr>
          <p:cNvPr id="6" name="テキスト ボックス 5">
            <a:extLst>
              <a:ext uri="{FF2B5EF4-FFF2-40B4-BE49-F238E27FC236}">
                <a16:creationId xmlns:a16="http://schemas.microsoft.com/office/drawing/2014/main" id="{7BC2CE7A-5A19-4CFA-8652-9179CEE06878}"/>
              </a:ext>
            </a:extLst>
          </p:cNvPr>
          <p:cNvSpPr txBox="1"/>
          <p:nvPr/>
        </p:nvSpPr>
        <p:spPr>
          <a:xfrm>
            <a:off x="4368801" y="2282539"/>
            <a:ext cx="1111623" cy="323165"/>
          </a:xfrm>
          <a:prstGeom prst="rect">
            <a:avLst/>
          </a:prstGeom>
          <a:noFill/>
        </p:spPr>
        <p:txBody>
          <a:bodyPr wrap="square" rtlCol="0">
            <a:spAutoFit/>
          </a:bodyPr>
          <a:lstStyle/>
          <a:p>
            <a:pPr algn="ctr"/>
            <a:r>
              <a:rPr lang="ja-JP" altLang="en-US" sz="1500" dirty="0">
                <a:latin typeface="+mn-ea"/>
              </a:rPr>
              <a:t>あんぜん</a:t>
            </a:r>
            <a:endParaRPr kumimoji="1" lang="ja-JP" altLang="en-US" sz="1500" dirty="0">
              <a:latin typeface="+mn-ea"/>
            </a:endParaRPr>
          </a:p>
        </p:txBody>
      </p:sp>
      <p:sp>
        <p:nvSpPr>
          <p:cNvPr id="7" name="テキスト ボックス 6">
            <a:extLst>
              <a:ext uri="{FF2B5EF4-FFF2-40B4-BE49-F238E27FC236}">
                <a16:creationId xmlns:a16="http://schemas.microsoft.com/office/drawing/2014/main" id="{0D96603A-11C0-4F23-B3FF-BAE9D941B79A}"/>
              </a:ext>
            </a:extLst>
          </p:cNvPr>
          <p:cNvSpPr txBox="1"/>
          <p:nvPr/>
        </p:nvSpPr>
        <p:spPr>
          <a:xfrm>
            <a:off x="5641789" y="2282539"/>
            <a:ext cx="884517" cy="323165"/>
          </a:xfrm>
          <a:prstGeom prst="rect">
            <a:avLst/>
          </a:prstGeom>
          <a:noFill/>
        </p:spPr>
        <p:txBody>
          <a:bodyPr wrap="square" rtlCol="0">
            <a:spAutoFit/>
          </a:bodyPr>
          <a:lstStyle/>
          <a:p>
            <a:pPr algn="ctr"/>
            <a:r>
              <a:rPr lang="ja-JP" altLang="en-US" sz="1500" dirty="0">
                <a:latin typeface="+mn-ea"/>
              </a:rPr>
              <a:t>に</a:t>
            </a:r>
            <a:endParaRPr kumimoji="1" lang="ja-JP" altLang="en-US" sz="1500" dirty="0">
              <a:latin typeface="+mn-ea"/>
            </a:endParaRPr>
          </a:p>
        </p:txBody>
      </p:sp>
      <p:sp>
        <p:nvSpPr>
          <p:cNvPr id="11" name="テキスト ボックス 10">
            <a:extLst>
              <a:ext uri="{FF2B5EF4-FFF2-40B4-BE49-F238E27FC236}">
                <a16:creationId xmlns:a16="http://schemas.microsoft.com/office/drawing/2014/main" id="{5DEA5A99-7B42-415A-8E64-C20540D609F3}"/>
              </a:ext>
            </a:extLst>
          </p:cNvPr>
          <p:cNvSpPr txBox="1"/>
          <p:nvPr/>
        </p:nvSpPr>
        <p:spPr>
          <a:xfrm>
            <a:off x="-186466" y="517341"/>
            <a:ext cx="1111623" cy="276999"/>
          </a:xfrm>
          <a:prstGeom prst="rect">
            <a:avLst/>
          </a:prstGeom>
          <a:noFill/>
        </p:spPr>
        <p:txBody>
          <a:bodyPr wrap="square" rtlCol="0">
            <a:spAutoFit/>
          </a:bodyPr>
          <a:lstStyle/>
          <a:p>
            <a:pPr algn="ctr"/>
            <a:r>
              <a:rPr kumimoji="1" lang="ja-JP" altLang="en-US" sz="1200" dirty="0">
                <a:solidFill>
                  <a:srgbClr val="002060"/>
                </a:solidFill>
                <a:latin typeface="+mn-ea"/>
              </a:rPr>
              <a:t>に</a:t>
            </a:r>
          </a:p>
        </p:txBody>
      </p:sp>
      <p:sp>
        <p:nvSpPr>
          <p:cNvPr id="12" name="テキスト ボックス 11">
            <a:extLst>
              <a:ext uri="{FF2B5EF4-FFF2-40B4-BE49-F238E27FC236}">
                <a16:creationId xmlns:a16="http://schemas.microsoft.com/office/drawing/2014/main" id="{ABDA0DFB-F25C-4437-8D75-63A7D3E571B6}"/>
              </a:ext>
            </a:extLst>
          </p:cNvPr>
          <p:cNvSpPr txBox="1"/>
          <p:nvPr/>
        </p:nvSpPr>
        <p:spPr>
          <a:xfrm>
            <a:off x="2582569" y="517341"/>
            <a:ext cx="1111623" cy="276999"/>
          </a:xfrm>
          <a:prstGeom prst="rect">
            <a:avLst/>
          </a:prstGeom>
          <a:noFill/>
        </p:spPr>
        <p:txBody>
          <a:bodyPr wrap="square" rtlCol="0">
            <a:spAutoFit/>
          </a:bodyPr>
          <a:lstStyle/>
          <a:p>
            <a:pPr algn="ctr"/>
            <a:r>
              <a:rPr kumimoji="1" lang="ja-JP" altLang="en-US" sz="1200" dirty="0">
                <a:solidFill>
                  <a:srgbClr val="002060"/>
                </a:solidFill>
                <a:latin typeface="+mn-ea"/>
              </a:rPr>
              <a:t>なに</a:t>
            </a:r>
          </a:p>
        </p:txBody>
      </p:sp>
      <p:sp>
        <p:nvSpPr>
          <p:cNvPr id="15" name="テキスト ボックス 14">
            <a:extLst>
              <a:ext uri="{FF2B5EF4-FFF2-40B4-BE49-F238E27FC236}">
                <a16:creationId xmlns:a16="http://schemas.microsoft.com/office/drawing/2014/main" id="{39059F37-0721-4E29-BA45-53D8314AF59C}"/>
              </a:ext>
            </a:extLst>
          </p:cNvPr>
          <p:cNvSpPr txBox="1"/>
          <p:nvPr/>
        </p:nvSpPr>
        <p:spPr>
          <a:xfrm>
            <a:off x="5414683" y="86187"/>
            <a:ext cx="1111623" cy="323165"/>
          </a:xfrm>
          <a:prstGeom prst="rect">
            <a:avLst/>
          </a:prstGeom>
          <a:noFill/>
        </p:spPr>
        <p:txBody>
          <a:bodyPr wrap="square" rtlCol="0">
            <a:spAutoFit/>
          </a:bodyPr>
          <a:lstStyle/>
          <a:p>
            <a:pPr algn="ctr"/>
            <a:r>
              <a:rPr kumimoji="1" lang="ja-JP" altLang="en-US" sz="1500" dirty="0">
                <a:solidFill>
                  <a:srgbClr val="002060"/>
                </a:solidFill>
                <a:latin typeface="+mn-ea"/>
              </a:rPr>
              <a:t>かんが</a:t>
            </a:r>
          </a:p>
        </p:txBody>
      </p:sp>
      <p:sp>
        <p:nvSpPr>
          <p:cNvPr id="16" name="テキスト ボックス 15">
            <a:extLst>
              <a:ext uri="{FF2B5EF4-FFF2-40B4-BE49-F238E27FC236}">
                <a16:creationId xmlns:a16="http://schemas.microsoft.com/office/drawing/2014/main" id="{F157592C-423D-48EB-B659-856C67F6D2FC}"/>
              </a:ext>
            </a:extLst>
          </p:cNvPr>
          <p:cNvSpPr txBox="1"/>
          <p:nvPr/>
        </p:nvSpPr>
        <p:spPr>
          <a:xfrm>
            <a:off x="4256689" y="3307609"/>
            <a:ext cx="884517" cy="323165"/>
          </a:xfrm>
          <a:prstGeom prst="rect">
            <a:avLst/>
          </a:prstGeom>
          <a:noFill/>
        </p:spPr>
        <p:txBody>
          <a:bodyPr wrap="square" rtlCol="0">
            <a:spAutoFit/>
          </a:bodyPr>
          <a:lstStyle/>
          <a:p>
            <a:pPr algn="ctr"/>
            <a:r>
              <a:rPr lang="ja-JP" altLang="en-US" sz="1500" dirty="0">
                <a:latin typeface="+mn-ea"/>
              </a:rPr>
              <a:t>なに</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EC18F332-F816-44A9-8363-C9B713A99114}"/>
              </a:ext>
            </a:extLst>
          </p:cNvPr>
          <p:cNvSpPr txBox="1"/>
          <p:nvPr/>
        </p:nvSpPr>
        <p:spPr>
          <a:xfrm>
            <a:off x="4256689" y="5262477"/>
            <a:ext cx="884517" cy="323165"/>
          </a:xfrm>
          <a:prstGeom prst="rect">
            <a:avLst/>
          </a:prstGeom>
          <a:noFill/>
        </p:spPr>
        <p:txBody>
          <a:bodyPr wrap="square" rtlCol="0">
            <a:spAutoFit/>
          </a:bodyPr>
          <a:lstStyle/>
          <a:p>
            <a:pPr algn="ctr"/>
            <a:r>
              <a:rPr lang="ja-JP" altLang="en-US" sz="1500" dirty="0">
                <a:latin typeface="+mn-ea"/>
              </a:rPr>
              <a:t>かんが</a:t>
            </a:r>
            <a:endParaRPr kumimoji="1" lang="ja-JP" altLang="en-US" sz="1500" dirty="0">
              <a:latin typeface="+mn-ea"/>
            </a:endParaRPr>
          </a:p>
        </p:txBody>
      </p:sp>
      <p:sp>
        <p:nvSpPr>
          <p:cNvPr id="5" name="正方形/長方形 4">
            <a:extLst>
              <a:ext uri="{FF2B5EF4-FFF2-40B4-BE49-F238E27FC236}">
                <a16:creationId xmlns:a16="http://schemas.microsoft.com/office/drawing/2014/main" id="{7B3B3512-0476-2AE7-9EA9-87A017C13D67}"/>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8" name="正方形/長方形 7">
            <a:extLst>
              <a:ext uri="{FF2B5EF4-FFF2-40B4-BE49-F238E27FC236}">
                <a16:creationId xmlns:a16="http://schemas.microsoft.com/office/drawing/2014/main" id="{2D42DF43-A446-0B49-3889-2ABF77D47A7A}"/>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BB9ADE2A-28A3-2F9A-3199-8D38BB30A09F}"/>
              </a:ext>
            </a:extLst>
          </p:cNvPr>
          <p:cNvSpPr txBox="1"/>
          <p:nvPr/>
        </p:nvSpPr>
        <p:spPr>
          <a:xfrm>
            <a:off x="6262373" y="4255445"/>
            <a:ext cx="884517" cy="323165"/>
          </a:xfrm>
          <a:prstGeom prst="rect">
            <a:avLst/>
          </a:prstGeom>
          <a:noFill/>
        </p:spPr>
        <p:txBody>
          <a:bodyPr wrap="square" rtlCol="0">
            <a:spAutoFit/>
          </a:bodyPr>
          <a:lstStyle/>
          <a:p>
            <a:pPr algn="ctr"/>
            <a:r>
              <a:rPr kumimoji="1" lang="ja-JP" altLang="en-US" sz="1500" dirty="0">
                <a:latin typeface="+mn-ea"/>
              </a:rPr>
              <a:t>さんこう</a:t>
            </a:r>
          </a:p>
        </p:txBody>
      </p:sp>
      <p:sp>
        <p:nvSpPr>
          <p:cNvPr id="14" name="テキスト ボックス 13">
            <a:extLst>
              <a:ext uri="{FF2B5EF4-FFF2-40B4-BE49-F238E27FC236}">
                <a16:creationId xmlns:a16="http://schemas.microsoft.com/office/drawing/2014/main" id="{6D9BA8E7-9830-1CE3-C05A-80A10BAFF553}"/>
              </a:ext>
            </a:extLst>
          </p:cNvPr>
          <p:cNvSpPr txBox="1"/>
          <p:nvPr/>
        </p:nvSpPr>
        <p:spPr>
          <a:xfrm>
            <a:off x="4795792" y="517341"/>
            <a:ext cx="1111623" cy="276999"/>
          </a:xfrm>
          <a:prstGeom prst="rect">
            <a:avLst/>
          </a:prstGeom>
          <a:noFill/>
        </p:spPr>
        <p:txBody>
          <a:bodyPr wrap="square" rtlCol="0">
            <a:spAutoFit/>
          </a:bodyPr>
          <a:lstStyle/>
          <a:p>
            <a:pPr algn="ctr"/>
            <a:r>
              <a:rPr lang="ja-JP" altLang="en-US" sz="1200" dirty="0">
                <a:solidFill>
                  <a:srgbClr val="002060"/>
                </a:solidFill>
                <a:latin typeface="+mn-ea"/>
              </a:rPr>
              <a:t>かんが</a:t>
            </a:r>
            <a:endParaRPr kumimoji="1" lang="ja-JP" altLang="en-US" sz="1200" dirty="0">
              <a:solidFill>
                <a:srgbClr val="002060"/>
              </a:solidFill>
              <a:latin typeface="+mn-ea"/>
            </a:endParaRPr>
          </a:p>
        </p:txBody>
      </p:sp>
      <p:sp>
        <p:nvSpPr>
          <p:cNvPr id="19" name="テキスト ボックス 18">
            <a:extLst>
              <a:ext uri="{FF2B5EF4-FFF2-40B4-BE49-F238E27FC236}">
                <a16:creationId xmlns:a16="http://schemas.microsoft.com/office/drawing/2014/main" id="{5191ECB0-1FFD-A55F-1CE7-A3EE4CDF7989}"/>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DCE376CA-02FE-877E-4DE7-8FF1ECA5E1F9}"/>
              </a:ext>
            </a:extLst>
          </p:cNvPr>
          <p:cNvSpPr txBox="1"/>
          <p:nvPr/>
        </p:nvSpPr>
        <p:spPr>
          <a:xfrm>
            <a:off x="4869113" y="4252297"/>
            <a:ext cx="3484063" cy="307777"/>
          </a:xfrm>
          <a:prstGeom prst="rect">
            <a:avLst/>
          </a:prstGeom>
          <a:noFill/>
        </p:spPr>
        <p:txBody>
          <a:bodyPr wrap="square" rtlCol="0">
            <a:spAutoFit/>
          </a:bodyPr>
          <a:lstStyle/>
          <a:p>
            <a:r>
              <a:rPr lang="en-US" altLang="ja-JP" sz="1400" dirty="0">
                <a:latin typeface="+mn-ea"/>
              </a:rPr>
              <a:t>Sticker</a:t>
            </a:r>
            <a:endParaRPr kumimoji="1" lang="ja-JP" altLang="en-US" sz="1400" dirty="0">
              <a:latin typeface="+mn-ea"/>
            </a:endParaRPr>
          </a:p>
        </p:txBody>
      </p:sp>
    </p:spTree>
    <p:extLst>
      <p:ext uri="{BB962C8B-B14F-4D97-AF65-F5344CB8AC3E}">
        <p14:creationId xmlns:p14="http://schemas.microsoft.com/office/powerpoint/2010/main" val="23147676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13658"/>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書き込みましょう！</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53</a:t>
            </a:fld>
            <a:endParaRPr lang="ja-JP" altLang="en-US" dirty="0"/>
          </a:p>
        </p:txBody>
      </p:sp>
      <p:sp>
        <p:nvSpPr>
          <p:cNvPr id="5" name="タイトル 1"/>
          <p:cNvSpPr txBox="1">
            <a:spLocks/>
          </p:cNvSpPr>
          <p:nvPr/>
        </p:nvSpPr>
        <p:spPr>
          <a:xfrm>
            <a:off x="3625985" y="1213658"/>
            <a:ext cx="5501391" cy="364725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いつ、何をするかを考えて、</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書き込んでみましょう！</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 1. </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まずは、↓の内容を</a:t>
            </a:r>
          </a:p>
          <a:p>
            <a:pPr algn="l"/>
            <a:endPar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書いてください</a:t>
            </a:r>
          </a:p>
        </p:txBody>
      </p:sp>
      <p:sp>
        <p:nvSpPr>
          <p:cNvPr id="7" name="タイトル 1"/>
          <p:cNvSpPr txBox="1">
            <a:spLocks/>
          </p:cNvSpPr>
          <p:nvPr/>
        </p:nvSpPr>
        <p:spPr>
          <a:xfrm>
            <a:off x="0" y="6489047"/>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rgbClr val="002060"/>
                </a:solidFill>
                <a:latin typeface="游ゴシック" panose="020B0400000000000000" pitchFamily="50" charset="-128"/>
                <a:ea typeface="游ゴシック" panose="020B0400000000000000" pitchFamily="50" charset="-128"/>
              </a:rPr>
              <a:t>※</a:t>
            </a:r>
            <a:r>
              <a:rPr lang="ja-JP" altLang="en-US" sz="18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rgbClr val="002060"/>
                </a:solidFill>
                <a:latin typeface="游ゴシック" panose="020B0400000000000000" pitchFamily="50" charset="-128"/>
                <a:ea typeface="游ゴシック" panose="020B0400000000000000" pitchFamily="50" charset="-128"/>
              </a:rPr>
              <a:t>P10</a:t>
            </a:r>
          </a:p>
        </p:txBody>
      </p:sp>
      <p:pic>
        <p:nvPicPr>
          <p:cNvPr id="3" name="図 2"/>
          <p:cNvPicPr>
            <a:picLocks noChangeAspect="1"/>
          </p:cNvPicPr>
          <p:nvPr/>
        </p:nvPicPr>
        <p:blipFill>
          <a:blip r:embed="rId3"/>
          <a:stretch>
            <a:fillRect/>
          </a:stretch>
        </p:blipFill>
        <p:spPr>
          <a:xfrm>
            <a:off x="190718" y="1632976"/>
            <a:ext cx="3501767" cy="4767824"/>
          </a:xfrm>
          <a:prstGeom prst="rect">
            <a:avLst/>
          </a:prstGeom>
        </p:spPr>
      </p:pic>
      <p:cxnSp>
        <p:nvCxnSpPr>
          <p:cNvPr id="9" name="直線矢印コネクタ 8"/>
          <p:cNvCxnSpPr/>
          <p:nvPr/>
        </p:nvCxnSpPr>
        <p:spPr>
          <a:xfrm flipH="1" flipV="1">
            <a:off x="3692485" y="5262274"/>
            <a:ext cx="552462" cy="47405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4"/>
          <a:stretch>
            <a:fillRect/>
          </a:stretch>
        </p:blipFill>
        <p:spPr>
          <a:xfrm>
            <a:off x="4278198" y="5827877"/>
            <a:ext cx="4263465" cy="735510"/>
          </a:xfrm>
          <a:prstGeom prst="rect">
            <a:avLst/>
          </a:prstGeom>
        </p:spPr>
      </p:pic>
      <p:pic>
        <p:nvPicPr>
          <p:cNvPr id="12" name="図 11"/>
          <p:cNvPicPr>
            <a:picLocks noChangeAspect="1"/>
          </p:cNvPicPr>
          <p:nvPr/>
        </p:nvPicPr>
        <p:blipFill>
          <a:blip r:embed="rId5"/>
          <a:stretch>
            <a:fillRect/>
          </a:stretch>
        </p:blipFill>
        <p:spPr>
          <a:xfrm>
            <a:off x="4279453" y="4884264"/>
            <a:ext cx="4263465" cy="756021"/>
          </a:xfrm>
          <a:prstGeom prst="rect">
            <a:avLst/>
          </a:prstGeom>
        </p:spPr>
      </p:pic>
      <p:sp>
        <p:nvSpPr>
          <p:cNvPr id="11" name="テキスト ボックス 10">
            <a:extLst>
              <a:ext uri="{FF2B5EF4-FFF2-40B4-BE49-F238E27FC236}">
                <a16:creationId xmlns:a16="http://schemas.microsoft.com/office/drawing/2014/main" id="{9607BB8C-87BE-400D-9743-7E7049C6E5C0}"/>
              </a:ext>
            </a:extLst>
          </p:cNvPr>
          <p:cNvSpPr txBox="1"/>
          <p:nvPr/>
        </p:nvSpPr>
        <p:spPr>
          <a:xfrm>
            <a:off x="3876131" y="3963457"/>
            <a:ext cx="884517" cy="323165"/>
          </a:xfrm>
          <a:prstGeom prst="rect">
            <a:avLst/>
          </a:prstGeom>
          <a:noFill/>
        </p:spPr>
        <p:txBody>
          <a:bodyPr wrap="square" rtlCol="0">
            <a:spAutoFit/>
          </a:bodyPr>
          <a:lstStyle/>
          <a:p>
            <a:pPr algn="ctr"/>
            <a:r>
              <a:rPr kumimoji="1" lang="ja-JP" altLang="en-US" sz="1500" dirty="0">
                <a:latin typeface="+mn-ea"/>
              </a:rPr>
              <a:t>か</a:t>
            </a:r>
          </a:p>
        </p:txBody>
      </p:sp>
      <p:sp>
        <p:nvSpPr>
          <p:cNvPr id="13" name="テキスト ボックス 12">
            <a:extLst>
              <a:ext uri="{FF2B5EF4-FFF2-40B4-BE49-F238E27FC236}">
                <a16:creationId xmlns:a16="http://schemas.microsoft.com/office/drawing/2014/main" id="{7B51CD07-37C7-408C-A56C-90122753578B}"/>
              </a:ext>
            </a:extLst>
          </p:cNvPr>
          <p:cNvSpPr txBox="1"/>
          <p:nvPr/>
        </p:nvSpPr>
        <p:spPr>
          <a:xfrm>
            <a:off x="4129741" y="2289372"/>
            <a:ext cx="1473686" cy="323165"/>
          </a:xfrm>
          <a:prstGeom prst="rect">
            <a:avLst/>
          </a:prstGeom>
          <a:noFill/>
        </p:spPr>
        <p:txBody>
          <a:bodyPr wrap="square" rtlCol="0">
            <a:spAutoFit/>
          </a:bodyPr>
          <a:lstStyle/>
          <a:p>
            <a:r>
              <a:rPr kumimoji="1" lang="ja-JP" altLang="en-US" sz="1500" dirty="0">
                <a:latin typeface="+mn-ea"/>
              </a:rPr>
              <a:t>か　　　　　こ</a:t>
            </a:r>
          </a:p>
        </p:txBody>
      </p:sp>
      <p:sp>
        <p:nvSpPr>
          <p:cNvPr id="14" name="テキスト ボックス 13">
            <a:extLst>
              <a:ext uri="{FF2B5EF4-FFF2-40B4-BE49-F238E27FC236}">
                <a16:creationId xmlns:a16="http://schemas.microsoft.com/office/drawing/2014/main" id="{C74EE328-D2DD-4F3E-BF01-5439FCD340FB}"/>
              </a:ext>
            </a:extLst>
          </p:cNvPr>
          <p:cNvSpPr txBox="1"/>
          <p:nvPr/>
        </p:nvSpPr>
        <p:spPr>
          <a:xfrm>
            <a:off x="511418" y="334464"/>
            <a:ext cx="1500748" cy="323165"/>
          </a:xfrm>
          <a:prstGeom prst="rect">
            <a:avLst/>
          </a:prstGeom>
          <a:noFill/>
        </p:spPr>
        <p:txBody>
          <a:bodyPr wrap="square" rtlCol="0">
            <a:spAutoFit/>
          </a:bodyPr>
          <a:lstStyle/>
          <a:p>
            <a:r>
              <a:rPr lang="ja-JP" altLang="en-US" sz="1500" dirty="0">
                <a:solidFill>
                  <a:srgbClr val="002060"/>
                </a:solidFill>
                <a:latin typeface="+mn-ea"/>
              </a:rPr>
              <a:t>か　　　　　　こ</a:t>
            </a:r>
            <a:endParaRPr lang="en-US" altLang="ja-JP" sz="1500" dirty="0">
              <a:solidFill>
                <a:srgbClr val="002060"/>
              </a:solidFill>
              <a:latin typeface="+mn-ea"/>
            </a:endParaRPr>
          </a:p>
        </p:txBody>
      </p:sp>
      <p:sp>
        <p:nvSpPr>
          <p:cNvPr id="15" name="テキスト ボックス 14">
            <a:extLst>
              <a:ext uri="{FF2B5EF4-FFF2-40B4-BE49-F238E27FC236}">
                <a16:creationId xmlns:a16="http://schemas.microsoft.com/office/drawing/2014/main" id="{A70DD143-42A8-410B-BB4E-99CD4040200C}"/>
              </a:ext>
            </a:extLst>
          </p:cNvPr>
          <p:cNvSpPr txBox="1"/>
          <p:nvPr/>
        </p:nvSpPr>
        <p:spPr>
          <a:xfrm>
            <a:off x="1312592" y="6272603"/>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16" name="テキスト ボックス 15">
            <a:extLst>
              <a:ext uri="{FF2B5EF4-FFF2-40B4-BE49-F238E27FC236}">
                <a16:creationId xmlns:a16="http://schemas.microsoft.com/office/drawing/2014/main" id="{C43206C1-4822-44F6-AB14-0D1CAB07C6E3}"/>
              </a:ext>
            </a:extLst>
          </p:cNvPr>
          <p:cNvSpPr txBox="1"/>
          <p:nvPr/>
        </p:nvSpPr>
        <p:spPr>
          <a:xfrm>
            <a:off x="4718910" y="1358233"/>
            <a:ext cx="884517" cy="323165"/>
          </a:xfrm>
          <a:prstGeom prst="rect">
            <a:avLst/>
          </a:prstGeom>
          <a:noFill/>
        </p:spPr>
        <p:txBody>
          <a:bodyPr wrap="square" rtlCol="0">
            <a:spAutoFit/>
          </a:bodyPr>
          <a:lstStyle/>
          <a:p>
            <a:pPr algn="ctr"/>
            <a:r>
              <a:rPr lang="ja-JP" altLang="en-US" sz="1500" dirty="0">
                <a:latin typeface="+mn-ea"/>
              </a:rPr>
              <a:t>なに</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A65C7D6A-363F-44FB-AD7D-8BAB76863F55}"/>
              </a:ext>
            </a:extLst>
          </p:cNvPr>
          <p:cNvSpPr txBox="1"/>
          <p:nvPr/>
        </p:nvSpPr>
        <p:spPr>
          <a:xfrm>
            <a:off x="7137800" y="1358232"/>
            <a:ext cx="884517" cy="323165"/>
          </a:xfrm>
          <a:prstGeom prst="rect">
            <a:avLst/>
          </a:prstGeom>
          <a:noFill/>
        </p:spPr>
        <p:txBody>
          <a:bodyPr wrap="square" rtlCol="0">
            <a:spAutoFit/>
          </a:bodyPr>
          <a:lstStyle/>
          <a:p>
            <a:pPr algn="ctr"/>
            <a:r>
              <a:rPr lang="ja-JP" altLang="en-US" sz="1500" dirty="0">
                <a:latin typeface="+mn-ea"/>
              </a:rPr>
              <a:t>かんが</a:t>
            </a:r>
            <a:endParaRPr kumimoji="1" lang="ja-JP" altLang="en-US" sz="1500" dirty="0">
              <a:latin typeface="+mn-ea"/>
            </a:endParaRPr>
          </a:p>
        </p:txBody>
      </p:sp>
      <p:sp>
        <p:nvSpPr>
          <p:cNvPr id="6" name="正方形/長方形 5">
            <a:extLst>
              <a:ext uri="{FF2B5EF4-FFF2-40B4-BE49-F238E27FC236}">
                <a16:creationId xmlns:a16="http://schemas.microsoft.com/office/drawing/2014/main" id="{C56D753D-03BB-FC1B-603D-B6EFE30C992B}"/>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8" name="正方形/長方形 7">
            <a:extLst>
              <a:ext uri="{FF2B5EF4-FFF2-40B4-BE49-F238E27FC236}">
                <a16:creationId xmlns:a16="http://schemas.microsoft.com/office/drawing/2014/main" id="{3CA41A22-81E6-F36F-E967-FACBDDFF07B3}"/>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9" name="正方形/長方形 18">
            <a:extLst>
              <a:ext uri="{FF2B5EF4-FFF2-40B4-BE49-F238E27FC236}">
                <a16:creationId xmlns:a16="http://schemas.microsoft.com/office/drawing/2014/main" id="{C2A5C164-314C-1798-8C56-AEE7B9F9BD87}"/>
              </a:ext>
            </a:extLst>
          </p:cNvPr>
          <p:cNvSpPr/>
          <p:nvPr/>
        </p:nvSpPr>
        <p:spPr>
          <a:xfrm>
            <a:off x="1461285" y="5083380"/>
            <a:ext cx="2345635" cy="276999"/>
          </a:xfrm>
          <a:prstGeom prst="rect">
            <a:avLst/>
          </a:prstGeom>
          <a:noFill/>
        </p:spPr>
        <p:txBody>
          <a:bodyPr wrap="square" lIns="91440" tIns="45720" rIns="91440" bIns="45720">
            <a:spAutoFit/>
          </a:bodyPr>
          <a:lstStyle/>
          <a:p>
            <a:r>
              <a:rPr lang="ja-JP" altLang="en-US" sz="1200" b="0" cap="none" spc="0" dirty="0">
                <a:ln w="0"/>
                <a:latin typeface="UD デジタル 教科書体 N-B" panose="02020700000000000000" pitchFamily="17" charset="-128"/>
                <a:ea typeface="UD デジタル 教科書体 N-B" panose="02020700000000000000" pitchFamily="17" charset="-128"/>
              </a:rPr>
              <a:t>・安全なところに逃げます</a:t>
            </a:r>
          </a:p>
        </p:txBody>
      </p:sp>
      <p:sp>
        <p:nvSpPr>
          <p:cNvPr id="20" name="正方形/長方形 19">
            <a:extLst>
              <a:ext uri="{FF2B5EF4-FFF2-40B4-BE49-F238E27FC236}">
                <a16:creationId xmlns:a16="http://schemas.microsoft.com/office/drawing/2014/main" id="{50ADF910-AA61-CF0C-670D-CBD07F2AA249}"/>
              </a:ext>
            </a:extLst>
          </p:cNvPr>
          <p:cNvSpPr/>
          <p:nvPr/>
        </p:nvSpPr>
        <p:spPr>
          <a:xfrm>
            <a:off x="1331698" y="5318784"/>
            <a:ext cx="2541756" cy="276999"/>
          </a:xfrm>
          <a:prstGeom prst="rect">
            <a:avLst/>
          </a:prstGeom>
          <a:noFill/>
        </p:spPr>
        <p:txBody>
          <a:bodyPr wrap="square" lIns="91440" tIns="45720" rIns="91440" bIns="45720">
            <a:spAutoFit/>
          </a:bodyPr>
          <a:lstStyle/>
          <a:p>
            <a:r>
              <a:rPr lang="ja-JP" altLang="en-US" sz="1200" b="0" cap="none" spc="0" dirty="0">
                <a:ln w="0"/>
                <a:latin typeface="UD デジタル 教科書体 N-B" panose="02020700000000000000" pitchFamily="17" charset="-128"/>
                <a:ea typeface="UD デジタル 教科書体 N-B" panose="02020700000000000000" pitchFamily="17" charset="-128"/>
              </a:rPr>
              <a:t>・安全に逃げることができました</a:t>
            </a:r>
          </a:p>
        </p:txBody>
      </p:sp>
      <p:pic>
        <p:nvPicPr>
          <p:cNvPr id="21" name="Picture 4" descr="No.295 鉛筆のアイコンのイラスト | イラストフリー素材集 ラ・コミックイラスト部 無料">
            <a:extLst>
              <a:ext uri="{FF2B5EF4-FFF2-40B4-BE49-F238E27FC236}">
                <a16:creationId xmlns:a16="http://schemas.microsoft.com/office/drawing/2014/main" id="{693503E3-6D37-56CC-5F50-2664289A6A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4480" y="4920050"/>
            <a:ext cx="260848" cy="26084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15E17C19-93C9-779B-D4BB-57630C0AFEE7}"/>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506220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8962BB20-7F45-534E-5453-15227DC8696C}"/>
              </a:ext>
            </a:extLst>
          </p:cNvPr>
          <p:cNvSpPr/>
          <p:nvPr/>
        </p:nvSpPr>
        <p:spPr>
          <a:xfrm>
            <a:off x="4104861" y="2990612"/>
            <a:ext cx="5039139" cy="3903633"/>
          </a:xfrm>
          <a:prstGeom prst="rect">
            <a:avLst/>
          </a:prstGeom>
          <a:solidFill>
            <a:srgbClr val="FFFFCC">
              <a:alpha val="50980"/>
            </a:srgbClr>
          </a:solidFill>
        </p:spPr>
        <p:txBody>
          <a:bodyPr wrap="square" lIns="91440" tIns="45720" rIns="91440" bIns="45720">
            <a:spAutoFit/>
          </a:bodyPr>
          <a:lstStyle/>
          <a:p>
            <a:pPr>
              <a:lnSpc>
                <a:spcPts val="600"/>
              </a:lnSpc>
            </a:pPr>
            <a:r>
              <a:rPr lang="ja-JP" altLang="en-US" sz="1000" dirty="0">
                <a:ln w="0"/>
                <a:latin typeface="UD デジタル 教科書体 N-B" panose="02020700000000000000" pitchFamily="17" charset="-128"/>
                <a:ea typeface="UD デジタル 教科書体 N-B" panose="02020700000000000000" pitchFamily="17" charset="-128"/>
              </a:rPr>
              <a:t>　　　 か　ないよう　れい</a:t>
            </a:r>
            <a:r>
              <a:rPr lang="ja-JP" altLang="en-US" sz="1600" dirty="0">
                <a:ln w="0"/>
                <a:latin typeface="UD デジタル 教科書体 N-B" panose="02020700000000000000" pitchFamily="17" charset="-128"/>
                <a:ea typeface="UD デジタル 教科書体 N-B" panose="02020700000000000000" pitchFamily="17" charset="-128"/>
              </a:rPr>
              <a:t>　</a:t>
            </a:r>
            <a:endParaRPr lang="en-US" altLang="ja-JP" sz="1600" dirty="0">
              <a:ln w="0"/>
              <a:latin typeface="UD デジタル 教科書体 N-B" panose="02020700000000000000" pitchFamily="17" charset="-128"/>
              <a:ea typeface="UD デジタル 教科書体 N-B" panose="02020700000000000000" pitchFamily="17" charset="-128"/>
            </a:endParaRPr>
          </a:p>
          <a:p>
            <a:r>
              <a:rPr lang="en-US" altLang="ja-JP" sz="1600" dirty="0">
                <a:ln w="0"/>
                <a:latin typeface="UD デジタル 教科書体 N-B" panose="02020700000000000000" pitchFamily="17" charset="-128"/>
                <a:ea typeface="UD デジタル 教科書体 N-B" panose="02020700000000000000" pitchFamily="17" charset="-128"/>
              </a:rPr>
              <a:t>【</a:t>
            </a:r>
            <a:r>
              <a:rPr lang="ja-JP" altLang="en-US" sz="1600" dirty="0">
                <a:ln w="0"/>
                <a:latin typeface="UD デジタル 教科書体 N-B" panose="02020700000000000000" pitchFamily="17" charset="-128"/>
                <a:ea typeface="UD デジタル 教科書体 N-B" panose="02020700000000000000" pitchFamily="17" charset="-128"/>
              </a:rPr>
              <a:t>　書く内容の例　</a:t>
            </a:r>
            <a:r>
              <a:rPr lang="en-US" altLang="ja-JP" sz="1600" dirty="0">
                <a:ln w="0"/>
                <a:latin typeface="UD デジタル 教科書体 N-B" panose="02020700000000000000" pitchFamily="17" charset="-128"/>
                <a:ea typeface="UD デジタル 教科書体 N-B" panose="02020700000000000000" pitchFamily="17" charset="-128"/>
              </a:rPr>
              <a:t>】</a:t>
            </a:r>
          </a:p>
          <a:p>
            <a:pPr>
              <a:lnSpc>
                <a:spcPts val="600"/>
              </a:lnSpc>
            </a:pPr>
            <a:r>
              <a:rPr lang="ja-JP" altLang="en-US" sz="1400" dirty="0">
                <a:ln w="0"/>
                <a:latin typeface="UD デジタル 教科書体 N-B" panose="02020700000000000000" pitchFamily="17" charset="-128"/>
                <a:ea typeface="UD デジタル 教科書体 N-B" panose="02020700000000000000" pitchFamily="17" charset="-128"/>
              </a:rPr>
              <a:t>　</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My</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Timeline</a:t>
            </a:r>
            <a:r>
              <a:rPr lang="ja-JP" altLang="en-US" sz="1000" dirty="0">
                <a:ln w="0"/>
                <a:latin typeface="UD デジタル 教科書体 N-B" panose="02020700000000000000" pitchFamily="17" charset="-128"/>
                <a:ea typeface="UD デジタル 教科書体 N-B" panose="02020700000000000000" pitchFamily="17" charset="-128"/>
              </a:rPr>
              <a:t>　　　　 かくにん         てんき    かくにん</a:t>
            </a:r>
            <a:endParaRPr lang="en-US" altLang="ja-JP" sz="14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・マイ・タイムラインを確認する、･天気を確認する、</a:t>
            </a:r>
            <a:endParaRPr lang="en-US" altLang="ja-JP" sz="1600" dirty="0">
              <a:ln w="0"/>
              <a:latin typeface="UD デジタル 教科書体 N-B" panose="02020700000000000000" pitchFamily="17" charset="-128"/>
              <a:ea typeface="UD デジタル 教科書体 N-B" panose="02020700000000000000" pitchFamily="17" charset="-128"/>
            </a:endParaRPr>
          </a:p>
          <a:p>
            <a:r>
              <a:rPr lang="ja-JP" altLang="en-US" sz="1000" dirty="0">
                <a:ln w="0"/>
                <a:latin typeface="UD デジタル 教科書体 N-B" panose="02020700000000000000" pitchFamily="17" charset="-128"/>
                <a:ea typeface="UD デジタル 教科書体 N-B" panose="02020700000000000000" pitchFamily="17" charset="-128"/>
              </a:rPr>
              <a:t>　　かぞく   れんらく 　　　　　も   もの   かくにん </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・家族に連絡する、・持ち物を確認する、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800"/>
              </a:lnSpc>
            </a:pPr>
            <a:r>
              <a:rPr lang="ja-JP" altLang="en-US" sz="1000" dirty="0">
                <a:ln w="0"/>
                <a:latin typeface="UD デジタル 教科書体 N-B" panose="02020700000000000000" pitchFamily="17" charset="-128"/>
                <a:ea typeface="UD デジタル 教科書体 N-B" panose="02020700000000000000" pitchFamily="17" charset="-128"/>
              </a:rPr>
              <a:t>  くすり  かくにん       　　　    </a:t>
            </a:r>
            <a:r>
              <a:rPr lang="en-US" altLang="ja-JP" sz="1000" dirty="0">
                <a:ln w="0"/>
                <a:latin typeface="UD デジタル 教科書体 N-B" panose="02020700000000000000" pitchFamily="17" charset="-128"/>
                <a:ea typeface="UD デジタル 教科書体 N-B" panose="02020700000000000000" pitchFamily="17" charset="-128"/>
              </a:rPr>
              <a:t>Smartphone</a:t>
            </a:r>
            <a:r>
              <a:rPr lang="ja-JP" altLang="en-US" sz="1000" dirty="0">
                <a:ln w="0"/>
                <a:latin typeface="UD デジタル 教科書体 N-B" panose="02020700000000000000" pitchFamily="17" charset="-128"/>
                <a:ea typeface="UD デジタル 教科書体 N-B" panose="02020700000000000000" pitchFamily="17" charset="-128"/>
              </a:rPr>
              <a:t>　       </a:t>
            </a:r>
            <a:r>
              <a:rPr lang="ja-JP" altLang="en-US" sz="800" dirty="0">
                <a:ln w="0"/>
                <a:latin typeface="UD デジタル 教科書体 N-B" panose="02020700000000000000" pitchFamily="17" charset="-128"/>
                <a:ea typeface="UD デジタル 教科書体 N-B" panose="02020700000000000000" pitchFamily="17" charset="-128"/>
              </a:rPr>
              <a:t>じゅうでん</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・薬を確認する、・スマートフォンを充電する、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800"/>
              </a:lnSpc>
            </a:pPr>
            <a:r>
              <a:rPr lang="ja-JP" altLang="en-US" sz="1000" dirty="0">
                <a:ln w="0"/>
                <a:latin typeface="UD デジタル 教科書体 N-B" panose="02020700000000000000" pitchFamily="17" charset="-128"/>
                <a:ea typeface="UD デジタル 教科書体 N-B" panose="02020700000000000000" pitchFamily="17" charset="-128"/>
              </a:rPr>
              <a:t>　　　ふろ      みず　　　　　　　　　 に 　　　　　　　　　かくにん　　　　　　</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・お風呂に水をためる、・逃げるところを確認する、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800"/>
              </a:lnSpc>
            </a:pPr>
            <a:r>
              <a:rPr lang="ja-JP" altLang="en-US" sz="1000" dirty="0">
                <a:ln w="0"/>
                <a:latin typeface="UD デジタル 教科書体 N-B" panose="02020700000000000000" pitchFamily="17" charset="-128"/>
                <a:ea typeface="UD デジタル 教科書体 N-B" panose="02020700000000000000" pitchFamily="17" charset="-128"/>
              </a:rPr>
              <a:t>    に　　　　　　　　　　れんらく　　　しんせき   ともだち　いえ</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・逃げるところに連絡する（親戚・友達の家など）</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800"/>
              </a:lnSpc>
            </a:pPr>
            <a:r>
              <a:rPr lang="ja-JP" altLang="en-US" sz="1000" dirty="0">
                <a:ln w="0"/>
                <a:latin typeface="UD デジタル 教科書体 N-B" panose="02020700000000000000" pitchFamily="17" charset="-128"/>
                <a:ea typeface="UD デジタル 教科書体 N-B" panose="02020700000000000000" pitchFamily="17" charset="-128"/>
              </a:rPr>
              <a:t>  くるま 　　</a:t>
            </a:r>
            <a:r>
              <a:rPr lang="en-US" altLang="ja-JP" sz="1000" dirty="0">
                <a:ln w="0"/>
                <a:latin typeface="UD デジタル 教科書体 N-B" panose="02020700000000000000" pitchFamily="17" charset="-128"/>
                <a:ea typeface="UD デジタル 教科書体 N-B" panose="02020700000000000000" pitchFamily="17" charset="-128"/>
              </a:rPr>
              <a:t>Gasoline</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Door</a:t>
            </a:r>
            <a:r>
              <a:rPr lang="ja-JP" altLang="en-US" sz="1000" dirty="0">
                <a:ln w="0"/>
                <a:latin typeface="UD デジタル 教科書体 N-B" panose="02020700000000000000" pitchFamily="17" charset="-128"/>
                <a:ea typeface="UD デジタル 教科書体 N-B" panose="02020700000000000000" pitchFamily="17" charset="-128"/>
              </a:rPr>
              <a:t>　  まど   し</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・車にガソリンを入れる、・ドアや窓を閉める、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600"/>
              </a:lnSpc>
            </a:pPr>
            <a:r>
              <a:rPr lang="ja-JP" altLang="en-US" sz="16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Gas</a:t>
            </a:r>
            <a:r>
              <a:rPr lang="ja-JP" altLang="en-US" sz="1000" dirty="0">
                <a:ln w="0"/>
                <a:latin typeface="UD デジタル 教科書体 N-B" panose="02020700000000000000" pitchFamily="17" charset="-128"/>
                <a:ea typeface="UD デジタル 教科書体 N-B" panose="02020700000000000000" pitchFamily="17" charset="-128"/>
              </a:rPr>
              <a:t>　せん   し          </a:t>
            </a:r>
            <a:r>
              <a:rPr lang="en-US" altLang="ja-JP" sz="1000" dirty="0">
                <a:ln w="0"/>
                <a:latin typeface="UD デジタル 教科書体 N-B" panose="02020700000000000000" pitchFamily="17" charset="-128"/>
                <a:ea typeface="UD デジタル 教科書体 N-B" panose="02020700000000000000" pitchFamily="17" charset="-128"/>
              </a:rPr>
              <a:t>Breaker</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Off</a:t>
            </a:r>
          </a:p>
          <a:p>
            <a:r>
              <a:rPr lang="ja-JP" altLang="en-US" sz="1600" dirty="0">
                <a:ln w="0"/>
                <a:latin typeface="UD デジタル 教科書体 N-B" panose="02020700000000000000" pitchFamily="17" charset="-128"/>
                <a:ea typeface="UD デジタル 教科書体 N-B" panose="02020700000000000000" pitchFamily="17" charset="-128"/>
              </a:rPr>
              <a:t>・ガス栓を閉めてブレーカーをオフにする、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600"/>
              </a:lnSpc>
            </a:pPr>
            <a:r>
              <a:rPr lang="ja-JP" altLang="en-US" sz="1600" dirty="0">
                <a:ln w="0"/>
                <a:latin typeface="UD デジタル 教科書体 N-B" panose="02020700000000000000" pitchFamily="17" charset="-128"/>
                <a:ea typeface="UD デジタル 教科書体 N-B" panose="02020700000000000000" pitchFamily="17" charset="-128"/>
              </a:rPr>
              <a:t>　</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Pet</a:t>
            </a:r>
            <a:r>
              <a:rPr lang="ja-JP" altLang="en-US" sz="1000" dirty="0">
                <a:ln w="0"/>
                <a:latin typeface="UD デジタル 教科書体 N-B" panose="02020700000000000000" pitchFamily="17" charset="-128"/>
                <a:ea typeface="UD デジタル 教科書体 N-B" panose="02020700000000000000" pitchFamily="17" charset="-128"/>
              </a:rPr>
              <a:t>　　　　　</a:t>
            </a:r>
            <a:r>
              <a:rPr lang="en-US" altLang="ja-JP" sz="1000" dirty="0">
                <a:ln w="0"/>
                <a:latin typeface="UD デジタル 教科書体 N-B" panose="02020700000000000000" pitchFamily="17" charset="-128"/>
                <a:ea typeface="UD デジタル 教科書体 N-B" panose="02020700000000000000" pitchFamily="17" charset="-128"/>
              </a:rPr>
              <a:t>Cage</a:t>
            </a:r>
            <a:r>
              <a:rPr lang="ja-JP" altLang="en-US" sz="1000" dirty="0">
                <a:ln w="0"/>
                <a:latin typeface="UD デジタル 教科書体 N-B" panose="02020700000000000000" pitchFamily="17" charset="-128"/>
                <a:ea typeface="UD デジタル 教科書体 N-B" panose="02020700000000000000" pitchFamily="17" charset="-128"/>
              </a:rPr>
              <a:t>　    い　　　    しんせき　あず</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・ペットをケージに入れる・親戚に預ける、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600"/>
              </a:lnSpc>
            </a:pPr>
            <a:r>
              <a:rPr lang="ja-JP" altLang="en-US" sz="1000" dirty="0">
                <a:ln w="0"/>
                <a:latin typeface="UD デジタル 教科書体 N-B" panose="02020700000000000000" pitchFamily="17" charset="-128"/>
                <a:ea typeface="UD デジタル 教科書体 N-B" panose="02020700000000000000" pitchFamily="17" charset="-128"/>
              </a:rPr>
              <a:t>　 たいせつ　　　       かい　　あ　　　　　うご　　　　　　ふく　　き</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・大切なものを２階に上げる、動きやすい服を着る、</a:t>
            </a:r>
            <a:endParaRPr lang="en-US" altLang="ja-JP" sz="1600" dirty="0">
              <a:ln w="0"/>
              <a:latin typeface="UD デジタル 教科書体 N-B" panose="02020700000000000000" pitchFamily="17" charset="-128"/>
              <a:ea typeface="UD デジタル 教科書体 N-B" panose="02020700000000000000" pitchFamily="17" charset="-128"/>
            </a:endParaRPr>
          </a:p>
          <a:p>
            <a:pPr>
              <a:lnSpc>
                <a:spcPts val="600"/>
              </a:lnSpc>
            </a:pPr>
            <a:r>
              <a:rPr lang="ja-JP" altLang="en-US" sz="1600" dirty="0">
                <a:ln w="0"/>
                <a:latin typeface="UD デジタル 教科書体 N-B" panose="02020700000000000000" pitchFamily="17" charset="-128"/>
                <a:ea typeface="UD デジタル 教科書体 N-B" panose="02020700000000000000" pitchFamily="17" charset="-128"/>
              </a:rPr>
              <a:t>　</a:t>
            </a:r>
            <a:r>
              <a:rPr lang="ja-JP" altLang="en-US" sz="1000" dirty="0">
                <a:ln w="0"/>
                <a:latin typeface="UD デジタル 教科書体 N-B" panose="02020700000000000000" pitchFamily="17" charset="-128"/>
                <a:ea typeface="UD デジタル 教科書体 N-B" panose="02020700000000000000" pitchFamily="17" charset="-128"/>
              </a:rPr>
              <a:t>と                             かたづ</a:t>
            </a:r>
            <a:endParaRPr lang="en-US" altLang="ja-JP" sz="1000" dirty="0">
              <a:ln w="0"/>
              <a:latin typeface="UD デジタル 教科書体 N-B" panose="02020700000000000000" pitchFamily="17" charset="-128"/>
              <a:ea typeface="UD デジタル 教科書体 N-B" panose="02020700000000000000" pitchFamily="17" charset="-128"/>
            </a:endParaRPr>
          </a:p>
          <a:p>
            <a:r>
              <a:rPr lang="ja-JP" altLang="en-US" sz="1600" dirty="0">
                <a:ln w="0"/>
                <a:latin typeface="UD デジタル 教科書体 N-B" panose="02020700000000000000" pitchFamily="17" charset="-128"/>
                <a:ea typeface="UD デジタル 教科書体 N-B" panose="02020700000000000000" pitchFamily="17" charset="-128"/>
              </a:rPr>
              <a:t>・飛ばされそうなものを片付ける            など</a:t>
            </a:r>
            <a:endParaRPr lang="en-US" altLang="ja-JP" sz="1600" dirty="0">
              <a:ln w="0"/>
              <a:latin typeface="UD デジタル 教科書体 N-B" panose="02020700000000000000" pitchFamily="17" charset="-128"/>
              <a:ea typeface="UD デジタル 教科書体 N-B" panose="02020700000000000000" pitchFamily="17" charset="-128"/>
            </a:endParaRPr>
          </a:p>
        </p:txBody>
      </p:sp>
      <p:pic>
        <p:nvPicPr>
          <p:cNvPr id="6" name="図 5"/>
          <p:cNvPicPr>
            <a:picLocks noChangeAspect="1"/>
          </p:cNvPicPr>
          <p:nvPr/>
        </p:nvPicPr>
        <p:blipFill>
          <a:blip r:embed="rId3"/>
          <a:stretch>
            <a:fillRect/>
          </a:stretch>
        </p:blipFill>
        <p:spPr>
          <a:xfrm>
            <a:off x="0" y="1407290"/>
            <a:ext cx="4219575" cy="5181600"/>
          </a:xfrm>
          <a:prstGeom prst="rect">
            <a:avLst/>
          </a:prstGeom>
        </p:spPr>
      </p:pic>
      <p:sp>
        <p:nvSpPr>
          <p:cNvPr id="4" name="タイトル 1"/>
          <p:cNvSpPr>
            <a:spLocks noGrp="1"/>
          </p:cNvSpPr>
          <p:nvPr>
            <p:ph type="ctrTitle"/>
          </p:nvPr>
        </p:nvSpPr>
        <p:spPr>
          <a:xfrm>
            <a:off x="0" y="0"/>
            <a:ext cx="9144000" cy="1213658"/>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書き込みましょう！</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54</a:t>
            </a:fld>
            <a:endParaRPr lang="ja-JP" altLang="en-US" dirty="0"/>
          </a:p>
        </p:txBody>
      </p:sp>
      <p:sp>
        <p:nvSpPr>
          <p:cNvPr id="13" name="タイトル 1"/>
          <p:cNvSpPr txBox="1">
            <a:spLocks/>
          </p:cNvSpPr>
          <p:nvPr/>
        </p:nvSpPr>
        <p:spPr>
          <a:xfrm>
            <a:off x="4219575" y="1092911"/>
            <a:ext cx="4823148" cy="1843189"/>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ts val="1800"/>
              </a:lnSpc>
            </a:pPr>
            <a:endParaRPr lang="en-US" altLang="ja-JP" sz="2800" b="1" dirty="0">
              <a:latin typeface="游ゴシック" panose="020B0400000000000000" pitchFamily="50" charset="-128"/>
              <a:ea typeface="游ゴシック" panose="020B0400000000000000" pitchFamily="50" charset="-128"/>
            </a:endParaRPr>
          </a:p>
          <a:p>
            <a:pPr algn="l">
              <a:lnSpc>
                <a:spcPts val="1800"/>
              </a:lnSpc>
            </a:pPr>
            <a:r>
              <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rPr>
              <a:t>2.</a:t>
            </a: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シールを参考にして、</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必要なことを</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マイ・タイムラインに</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800"/>
              </a:lnSpc>
            </a:pPr>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　 書きましょう！</a:t>
            </a:r>
          </a:p>
        </p:txBody>
      </p:sp>
      <p:sp>
        <p:nvSpPr>
          <p:cNvPr id="14" name="正方形/長方形 13"/>
          <p:cNvSpPr/>
          <p:nvPr/>
        </p:nvSpPr>
        <p:spPr>
          <a:xfrm>
            <a:off x="2494300" y="1360397"/>
            <a:ext cx="1725275" cy="522849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0B01D634-B90A-4CA9-9EF6-C7E5D4D1F602}"/>
              </a:ext>
            </a:extLst>
          </p:cNvPr>
          <p:cNvSpPr txBox="1"/>
          <p:nvPr/>
        </p:nvSpPr>
        <p:spPr>
          <a:xfrm>
            <a:off x="4627936" y="1502718"/>
            <a:ext cx="1048777" cy="261610"/>
          </a:xfrm>
          <a:prstGeom prst="rect">
            <a:avLst/>
          </a:prstGeom>
          <a:noFill/>
        </p:spPr>
        <p:txBody>
          <a:bodyPr wrap="square" rtlCol="0">
            <a:spAutoFit/>
          </a:bodyPr>
          <a:lstStyle/>
          <a:p>
            <a:pPr algn="ctr"/>
            <a:r>
              <a:rPr kumimoji="1" lang="ja-JP" altLang="en-US" sz="1050" dirty="0">
                <a:latin typeface="+mn-ea"/>
              </a:rPr>
              <a:t>ひつよう</a:t>
            </a:r>
          </a:p>
        </p:txBody>
      </p:sp>
      <p:sp>
        <p:nvSpPr>
          <p:cNvPr id="8" name="テキスト ボックス 7">
            <a:extLst>
              <a:ext uri="{FF2B5EF4-FFF2-40B4-BE49-F238E27FC236}">
                <a16:creationId xmlns:a16="http://schemas.microsoft.com/office/drawing/2014/main" id="{898970E1-1D92-4466-A81E-2F65302E8031}"/>
              </a:ext>
            </a:extLst>
          </p:cNvPr>
          <p:cNvSpPr txBox="1"/>
          <p:nvPr/>
        </p:nvSpPr>
        <p:spPr>
          <a:xfrm>
            <a:off x="4497408" y="2396760"/>
            <a:ext cx="884517" cy="261610"/>
          </a:xfrm>
          <a:prstGeom prst="rect">
            <a:avLst/>
          </a:prstGeom>
          <a:noFill/>
        </p:spPr>
        <p:txBody>
          <a:bodyPr wrap="square" rtlCol="0">
            <a:spAutoFit/>
          </a:bodyPr>
          <a:lstStyle/>
          <a:p>
            <a:pPr algn="ctr"/>
            <a:r>
              <a:rPr lang="ja-JP" altLang="en-US" sz="1050" dirty="0">
                <a:latin typeface="+mn-ea"/>
              </a:rPr>
              <a:t>か</a:t>
            </a:r>
            <a:endParaRPr kumimoji="1" lang="ja-JP" altLang="en-US" sz="1050" dirty="0">
              <a:latin typeface="+mn-ea"/>
            </a:endParaRPr>
          </a:p>
        </p:txBody>
      </p:sp>
      <p:sp>
        <p:nvSpPr>
          <p:cNvPr id="9" name="テキスト ボックス 8">
            <a:extLst>
              <a:ext uri="{FF2B5EF4-FFF2-40B4-BE49-F238E27FC236}">
                <a16:creationId xmlns:a16="http://schemas.microsoft.com/office/drawing/2014/main" id="{B6112D42-0528-4857-AAA6-96DBDA35DA45}"/>
              </a:ext>
            </a:extLst>
          </p:cNvPr>
          <p:cNvSpPr txBox="1"/>
          <p:nvPr/>
        </p:nvSpPr>
        <p:spPr>
          <a:xfrm>
            <a:off x="6026536" y="1016396"/>
            <a:ext cx="884517" cy="261610"/>
          </a:xfrm>
          <a:prstGeom prst="rect">
            <a:avLst/>
          </a:prstGeom>
          <a:noFill/>
        </p:spPr>
        <p:txBody>
          <a:bodyPr wrap="square" rtlCol="0">
            <a:spAutoFit/>
          </a:bodyPr>
          <a:lstStyle/>
          <a:p>
            <a:pPr algn="ctr"/>
            <a:r>
              <a:rPr lang="ja-JP" altLang="en-US" sz="1050" dirty="0">
                <a:latin typeface="+mn-ea"/>
              </a:rPr>
              <a:t>さんこう</a:t>
            </a:r>
            <a:endParaRPr kumimoji="1" lang="ja-JP" altLang="en-US" sz="1050" dirty="0">
              <a:latin typeface="+mn-ea"/>
            </a:endParaRPr>
          </a:p>
        </p:txBody>
      </p:sp>
      <p:sp>
        <p:nvSpPr>
          <p:cNvPr id="10" name="テキスト ボックス 9">
            <a:extLst>
              <a:ext uri="{FF2B5EF4-FFF2-40B4-BE49-F238E27FC236}">
                <a16:creationId xmlns:a16="http://schemas.microsoft.com/office/drawing/2014/main" id="{3DC2114A-296A-43BB-AB89-5B1F02912ED7}"/>
              </a:ext>
            </a:extLst>
          </p:cNvPr>
          <p:cNvSpPr txBox="1"/>
          <p:nvPr/>
        </p:nvSpPr>
        <p:spPr>
          <a:xfrm>
            <a:off x="318052" y="347256"/>
            <a:ext cx="2037522" cy="323165"/>
          </a:xfrm>
          <a:prstGeom prst="rect">
            <a:avLst/>
          </a:prstGeom>
          <a:noFill/>
        </p:spPr>
        <p:txBody>
          <a:bodyPr wrap="square" rtlCol="0">
            <a:spAutoFit/>
          </a:bodyPr>
          <a:lstStyle/>
          <a:p>
            <a:r>
              <a:rPr kumimoji="1" lang="ja-JP" altLang="en-US" sz="1500" dirty="0">
                <a:solidFill>
                  <a:srgbClr val="002060"/>
                </a:solidFill>
                <a:latin typeface="+mn-ea"/>
              </a:rPr>
              <a:t>か　　　　　　　こ</a:t>
            </a:r>
          </a:p>
        </p:txBody>
      </p:sp>
      <p:sp>
        <p:nvSpPr>
          <p:cNvPr id="3" name="正方形/長方形 2">
            <a:extLst>
              <a:ext uri="{FF2B5EF4-FFF2-40B4-BE49-F238E27FC236}">
                <a16:creationId xmlns:a16="http://schemas.microsoft.com/office/drawing/2014/main" id="{E0271202-E611-DDAC-E9B0-76E2A0E005EB}"/>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5" name="正方形/長方形 4">
            <a:extLst>
              <a:ext uri="{FF2B5EF4-FFF2-40B4-BE49-F238E27FC236}">
                <a16:creationId xmlns:a16="http://schemas.microsoft.com/office/drawing/2014/main" id="{5FB988D7-C9F5-DBA4-4684-2A0CD09EA698}"/>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8" name="テキスト ボックス 17">
            <a:extLst>
              <a:ext uri="{FF2B5EF4-FFF2-40B4-BE49-F238E27FC236}">
                <a16:creationId xmlns:a16="http://schemas.microsoft.com/office/drawing/2014/main" id="{74367F7F-422B-53ED-D103-16679FE6150C}"/>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902471CA-A381-811C-AB6A-EF7D6D6C1B7F}"/>
              </a:ext>
            </a:extLst>
          </p:cNvPr>
          <p:cNvSpPr txBox="1"/>
          <p:nvPr/>
        </p:nvSpPr>
        <p:spPr>
          <a:xfrm>
            <a:off x="4984385" y="1959282"/>
            <a:ext cx="3250295" cy="253916"/>
          </a:xfrm>
          <a:prstGeom prst="rect">
            <a:avLst/>
          </a:prstGeom>
          <a:noFill/>
        </p:spPr>
        <p:txBody>
          <a:bodyPr wrap="square" rtlCol="0">
            <a:spAutoFit/>
          </a:bodyPr>
          <a:lstStyle/>
          <a:p>
            <a:r>
              <a:rPr kumimoji="1" lang="en-US" altLang="ja-JP" sz="1050" dirty="0">
                <a:latin typeface="+mn-ea"/>
              </a:rPr>
              <a:t>My                                  Timeline</a:t>
            </a:r>
            <a:endParaRPr kumimoji="1" lang="ja-JP" altLang="en-US" sz="1050" dirty="0">
              <a:latin typeface="+mn-ea"/>
            </a:endParaRPr>
          </a:p>
        </p:txBody>
      </p:sp>
    </p:spTree>
    <p:extLst>
      <p:ext uri="{BB962C8B-B14F-4D97-AF65-F5344CB8AC3E}">
        <p14:creationId xmlns:p14="http://schemas.microsoft.com/office/powerpoint/2010/main" val="8610551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13658"/>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マイ・タイムラインの例</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55</a:t>
            </a:fld>
            <a:endParaRPr lang="ja-JP" altLang="en-US" dirty="0"/>
          </a:p>
        </p:txBody>
      </p:sp>
      <p:sp>
        <p:nvSpPr>
          <p:cNvPr id="13" name="タイトル 1"/>
          <p:cNvSpPr txBox="1">
            <a:spLocks/>
          </p:cNvSpPr>
          <p:nvPr/>
        </p:nvSpPr>
        <p:spPr>
          <a:xfrm>
            <a:off x="4040747" y="927581"/>
            <a:ext cx="5501391" cy="364725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・ガイドブック</a:t>
            </a:r>
            <a:r>
              <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rPr>
              <a:t>P11</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の</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マイ・タイムラインの</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例も参考にしてください</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4432852" y="6546922"/>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rgbClr val="002060"/>
                </a:solidFill>
                <a:latin typeface="游ゴシック" panose="020B0400000000000000" pitchFamily="50" charset="-128"/>
                <a:ea typeface="游ゴシック" panose="020B0400000000000000" pitchFamily="50" charset="-128"/>
              </a:rPr>
              <a:t>※</a:t>
            </a:r>
            <a:r>
              <a:rPr lang="ja-JP" altLang="en-US" sz="18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rgbClr val="002060"/>
                </a:solidFill>
                <a:latin typeface="游ゴシック" panose="020B0400000000000000" pitchFamily="50" charset="-128"/>
                <a:ea typeface="游ゴシック" panose="020B0400000000000000" pitchFamily="50" charset="-128"/>
              </a:rPr>
              <a:t>P11</a:t>
            </a:r>
          </a:p>
        </p:txBody>
      </p:sp>
      <p:sp>
        <p:nvSpPr>
          <p:cNvPr id="8" name="テキスト ボックス 7">
            <a:extLst>
              <a:ext uri="{FF2B5EF4-FFF2-40B4-BE49-F238E27FC236}">
                <a16:creationId xmlns:a16="http://schemas.microsoft.com/office/drawing/2014/main" id="{3433A17B-1399-426A-BDBC-BDBF9BFE3CAB}"/>
              </a:ext>
            </a:extLst>
          </p:cNvPr>
          <p:cNvSpPr txBox="1"/>
          <p:nvPr/>
        </p:nvSpPr>
        <p:spPr>
          <a:xfrm>
            <a:off x="4320033" y="2831347"/>
            <a:ext cx="884517" cy="323165"/>
          </a:xfrm>
          <a:prstGeom prst="rect">
            <a:avLst/>
          </a:prstGeom>
          <a:noFill/>
        </p:spPr>
        <p:txBody>
          <a:bodyPr wrap="square" rtlCol="0">
            <a:spAutoFit/>
          </a:bodyPr>
          <a:lstStyle/>
          <a:p>
            <a:pPr algn="ctr"/>
            <a:r>
              <a:rPr lang="ja-JP" altLang="en-US" sz="1500" dirty="0">
                <a:latin typeface="+mn-ea"/>
              </a:rPr>
              <a:t>れい</a:t>
            </a:r>
            <a:endParaRPr kumimoji="1" lang="ja-JP" altLang="en-US" sz="1500" dirty="0">
              <a:latin typeface="+mn-ea"/>
            </a:endParaRPr>
          </a:p>
        </p:txBody>
      </p:sp>
      <p:sp>
        <p:nvSpPr>
          <p:cNvPr id="9" name="テキスト ボックス 8">
            <a:extLst>
              <a:ext uri="{FF2B5EF4-FFF2-40B4-BE49-F238E27FC236}">
                <a16:creationId xmlns:a16="http://schemas.microsoft.com/office/drawing/2014/main" id="{F6BC91E1-A9A2-4C40-B18B-8898E2B6240F}"/>
              </a:ext>
            </a:extLst>
          </p:cNvPr>
          <p:cNvSpPr txBox="1"/>
          <p:nvPr/>
        </p:nvSpPr>
        <p:spPr>
          <a:xfrm>
            <a:off x="5121962" y="2831346"/>
            <a:ext cx="1219203" cy="323165"/>
          </a:xfrm>
          <a:prstGeom prst="rect">
            <a:avLst/>
          </a:prstGeom>
          <a:noFill/>
        </p:spPr>
        <p:txBody>
          <a:bodyPr wrap="square" rtlCol="0">
            <a:spAutoFit/>
          </a:bodyPr>
          <a:lstStyle/>
          <a:p>
            <a:pPr algn="ctr"/>
            <a:r>
              <a:rPr kumimoji="1" lang="ja-JP" altLang="en-US" sz="1500" dirty="0">
                <a:latin typeface="+mn-ea"/>
              </a:rPr>
              <a:t>さんこう</a:t>
            </a:r>
          </a:p>
        </p:txBody>
      </p:sp>
      <p:sp>
        <p:nvSpPr>
          <p:cNvPr id="10" name="テキスト ボックス 9">
            <a:extLst>
              <a:ext uri="{FF2B5EF4-FFF2-40B4-BE49-F238E27FC236}">
                <a16:creationId xmlns:a16="http://schemas.microsoft.com/office/drawing/2014/main" id="{1404DE86-85FB-4683-98D4-15297C72DA6B}"/>
              </a:ext>
            </a:extLst>
          </p:cNvPr>
          <p:cNvSpPr txBox="1"/>
          <p:nvPr/>
        </p:nvSpPr>
        <p:spPr>
          <a:xfrm>
            <a:off x="5548198" y="19203"/>
            <a:ext cx="884517" cy="323165"/>
          </a:xfrm>
          <a:prstGeom prst="rect">
            <a:avLst/>
          </a:prstGeom>
          <a:noFill/>
        </p:spPr>
        <p:txBody>
          <a:bodyPr wrap="square" rtlCol="0">
            <a:spAutoFit/>
          </a:bodyPr>
          <a:lstStyle/>
          <a:p>
            <a:pPr algn="ctr"/>
            <a:r>
              <a:rPr lang="ja-JP" altLang="en-US" sz="1500" dirty="0">
                <a:solidFill>
                  <a:srgbClr val="002060"/>
                </a:solidFill>
                <a:latin typeface="+mn-ea"/>
              </a:rPr>
              <a:t>れい</a:t>
            </a:r>
            <a:endParaRPr kumimoji="1" lang="ja-JP" altLang="en-US" sz="1500" dirty="0">
              <a:solidFill>
                <a:srgbClr val="002060"/>
              </a:solidFill>
              <a:latin typeface="+mn-ea"/>
            </a:endParaRPr>
          </a:p>
        </p:txBody>
      </p:sp>
      <p:sp>
        <p:nvSpPr>
          <p:cNvPr id="11" name="テキスト ボックス 10">
            <a:extLst>
              <a:ext uri="{FF2B5EF4-FFF2-40B4-BE49-F238E27FC236}">
                <a16:creationId xmlns:a16="http://schemas.microsoft.com/office/drawing/2014/main" id="{E6068E2C-06CC-437C-8174-87F7A7528F00}"/>
              </a:ext>
            </a:extLst>
          </p:cNvPr>
          <p:cNvSpPr txBox="1"/>
          <p:nvPr/>
        </p:nvSpPr>
        <p:spPr>
          <a:xfrm>
            <a:off x="5564220" y="6388351"/>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5" name="正方形/長方形 4">
            <a:extLst>
              <a:ext uri="{FF2B5EF4-FFF2-40B4-BE49-F238E27FC236}">
                <a16:creationId xmlns:a16="http://schemas.microsoft.com/office/drawing/2014/main" id="{3BB3AFA4-A1ED-8CB7-8D62-4794BAF443AD}"/>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6" name="正方形/長方形 5">
            <a:extLst>
              <a:ext uri="{FF2B5EF4-FFF2-40B4-BE49-F238E27FC236}">
                <a16:creationId xmlns:a16="http://schemas.microsoft.com/office/drawing/2014/main" id="{BC956ABE-DCEC-66E3-CD29-58802AC1F043}"/>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4" name="テキスト ボックス 13">
            <a:extLst>
              <a:ext uri="{FF2B5EF4-FFF2-40B4-BE49-F238E27FC236}">
                <a16:creationId xmlns:a16="http://schemas.microsoft.com/office/drawing/2014/main" id="{7D25358C-902F-490E-4D06-F1FE0419573C}"/>
              </a:ext>
            </a:extLst>
          </p:cNvPr>
          <p:cNvSpPr txBox="1"/>
          <p:nvPr/>
        </p:nvSpPr>
        <p:spPr>
          <a:xfrm>
            <a:off x="590352" y="445845"/>
            <a:ext cx="5025257" cy="323165"/>
          </a:xfrm>
          <a:prstGeom prst="rect">
            <a:avLst/>
          </a:prstGeom>
          <a:noFill/>
        </p:spPr>
        <p:txBody>
          <a:bodyPr wrap="square" rtlCol="0">
            <a:spAutoFit/>
          </a:bodyPr>
          <a:lstStyle/>
          <a:p>
            <a:r>
              <a:rPr lang="en-US" altLang="ja-JP" sz="1500" dirty="0">
                <a:solidFill>
                  <a:srgbClr val="002060"/>
                </a:solidFill>
                <a:latin typeface="+mn-ea"/>
              </a:rPr>
              <a:t>My                            Timeline                              </a:t>
            </a:r>
            <a:r>
              <a:rPr lang="ja-JP" altLang="en-US" sz="1500" dirty="0">
                <a:solidFill>
                  <a:srgbClr val="002060"/>
                </a:solidFill>
                <a:latin typeface="+mn-ea"/>
              </a:rPr>
              <a:t>れい</a:t>
            </a:r>
            <a:endParaRPr kumimoji="1" lang="ja-JP" altLang="en-US" sz="1500" dirty="0">
              <a:solidFill>
                <a:srgbClr val="002060"/>
              </a:solidFill>
              <a:latin typeface="+mn-ea"/>
            </a:endParaRPr>
          </a:p>
        </p:txBody>
      </p:sp>
      <p:pic>
        <p:nvPicPr>
          <p:cNvPr id="16" name="図 15">
            <a:extLst>
              <a:ext uri="{FF2B5EF4-FFF2-40B4-BE49-F238E27FC236}">
                <a16:creationId xmlns:a16="http://schemas.microsoft.com/office/drawing/2014/main" id="{5A09E174-D30A-BA33-4CD5-D643596CFE0F}"/>
              </a:ext>
            </a:extLst>
          </p:cNvPr>
          <p:cNvPicPr>
            <a:picLocks noChangeAspect="1"/>
          </p:cNvPicPr>
          <p:nvPr/>
        </p:nvPicPr>
        <p:blipFill rotWithShape="1">
          <a:blip r:embed="rId3"/>
          <a:srcRect l="30217" r="30652"/>
          <a:stretch/>
        </p:blipFill>
        <p:spPr>
          <a:xfrm>
            <a:off x="157686" y="1213658"/>
            <a:ext cx="3874201" cy="5569164"/>
          </a:xfrm>
          <a:prstGeom prst="rect">
            <a:avLst/>
          </a:prstGeom>
          <a:ln>
            <a:noFill/>
          </a:ln>
          <a:effectLst>
            <a:outerShdw blurRad="292100" dist="139700" dir="2700000" algn="tl" rotWithShape="0">
              <a:srgbClr val="333333">
                <a:alpha val="65000"/>
              </a:srgbClr>
            </a:outerShdw>
          </a:effectLst>
        </p:spPr>
      </p:pic>
      <p:sp>
        <p:nvSpPr>
          <p:cNvPr id="18" name="テキスト ボックス 17">
            <a:extLst>
              <a:ext uri="{FF2B5EF4-FFF2-40B4-BE49-F238E27FC236}">
                <a16:creationId xmlns:a16="http://schemas.microsoft.com/office/drawing/2014/main" id="{0C27E62B-C66C-C8D4-EA94-23FC878C3A94}"/>
              </a:ext>
            </a:extLst>
          </p:cNvPr>
          <p:cNvSpPr txBox="1"/>
          <p:nvPr/>
        </p:nvSpPr>
        <p:spPr>
          <a:xfrm>
            <a:off x="6092728" y="517342"/>
            <a:ext cx="3051271" cy="286509"/>
          </a:xfrm>
          <a:prstGeom prst="rect">
            <a:avLst/>
          </a:prstGeom>
          <a:noFill/>
        </p:spPr>
        <p:txBody>
          <a:bodyPr wrap="square" rtlCol="0">
            <a:spAutoFit/>
          </a:bodyPr>
          <a:lstStyle/>
          <a:p>
            <a:pPr algn="r"/>
            <a:r>
              <a:rPr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資料</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B, </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9</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11</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E245171D-122C-F469-49FA-9BA066679EE8}"/>
              </a:ext>
            </a:extLst>
          </p:cNvPr>
          <p:cNvSpPr txBox="1"/>
          <p:nvPr/>
        </p:nvSpPr>
        <p:spPr>
          <a:xfrm>
            <a:off x="4653026" y="1968916"/>
            <a:ext cx="4259484" cy="323165"/>
          </a:xfrm>
          <a:prstGeom prst="rect">
            <a:avLst/>
          </a:prstGeom>
          <a:noFill/>
        </p:spPr>
        <p:txBody>
          <a:bodyPr wrap="square" rtlCol="0">
            <a:spAutoFit/>
          </a:bodyPr>
          <a:lstStyle/>
          <a:p>
            <a:r>
              <a:rPr lang="en-US" altLang="ja-JP" sz="1500" dirty="0">
                <a:solidFill>
                  <a:srgbClr val="002060"/>
                </a:solidFill>
                <a:latin typeface="+mn-ea"/>
              </a:rPr>
              <a:t>My                            Timeline                             </a:t>
            </a:r>
            <a:endParaRPr kumimoji="1" lang="ja-JP" altLang="en-US" sz="1500" dirty="0">
              <a:solidFill>
                <a:srgbClr val="002060"/>
              </a:solidFill>
              <a:latin typeface="+mn-ea"/>
            </a:endParaRPr>
          </a:p>
        </p:txBody>
      </p:sp>
      <p:sp>
        <p:nvSpPr>
          <p:cNvPr id="12" name="テキスト ボックス 11">
            <a:extLst>
              <a:ext uri="{FF2B5EF4-FFF2-40B4-BE49-F238E27FC236}">
                <a16:creationId xmlns:a16="http://schemas.microsoft.com/office/drawing/2014/main" id="{CF5E1FF2-59D6-9135-D570-4C7746594A83}"/>
              </a:ext>
            </a:extLst>
          </p:cNvPr>
          <p:cNvSpPr txBox="1"/>
          <p:nvPr/>
        </p:nvSpPr>
        <p:spPr>
          <a:xfrm>
            <a:off x="5204550" y="1118450"/>
            <a:ext cx="3000666" cy="323165"/>
          </a:xfrm>
          <a:prstGeom prst="rect">
            <a:avLst/>
          </a:prstGeom>
          <a:noFill/>
        </p:spPr>
        <p:txBody>
          <a:bodyPr wrap="square" rtlCol="0">
            <a:spAutoFit/>
          </a:bodyPr>
          <a:lstStyle/>
          <a:p>
            <a:r>
              <a:rPr lang="en-US" altLang="ja-JP" sz="1500" dirty="0">
                <a:solidFill>
                  <a:srgbClr val="002060"/>
                </a:solidFill>
                <a:latin typeface="+mn-ea"/>
              </a:rPr>
              <a:t>Guidebook</a:t>
            </a:r>
            <a:endParaRPr kumimoji="1" lang="ja-JP" altLang="en-US" sz="1500" dirty="0">
              <a:solidFill>
                <a:srgbClr val="002060"/>
              </a:solidFill>
              <a:latin typeface="+mn-ea"/>
            </a:endParaRPr>
          </a:p>
        </p:txBody>
      </p:sp>
    </p:spTree>
    <p:extLst>
      <p:ext uri="{BB962C8B-B14F-4D97-AF65-F5344CB8AC3E}">
        <p14:creationId xmlns:p14="http://schemas.microsoft.com/office/powerpoint/2010/main" val="6249572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13658"/>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川の水の高さの調べ方</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56</a:t>
            </a:fld>
            <a:endParaRPr lang="ja-JP" altLang="en-US" dirty="0"/>
          </a:p>
        </p:txBody>
      </p:sp>
      <p:sp>
        <p:nvSpPr>
          <p:cNvPr id="13" name="タイトル 1"/>
          <p:cNvSpPr txBox="1">
            <a:spLocks/>
          </p:cNvSpPr>
          <p:nvPr/>
        </p:nvSpPr>
        <p:spPr>
          <a:xfrm>
            <a:off x="2693317" y="1674720"/>
            <a:ext cx="6450683" cy="468980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参考に、「川の水の高さ」の調べ方を</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伝えます。「川の防災情報」サイトで</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川の水の高さを調べることができます。</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r>
              <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日本語の</a:t>
            </a:r>
            <a:r>
              <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rPr>
              <a:t>QR</a:t>
            </a: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コードを使ってください</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rPr>
              <a:t>English</a:t>
            </a: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では見え方が</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680"/>
              </a:lnSpc>
            </a:pP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　違うことがあります</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0" y="6489047"/>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rgbClr val="002060"/>
                </a:solidFill>
                <a:latin typeface="游ゴシック" panose="020B0400000000000000" pitchFamily="50" charset="-128"/>
                <a:ea typeface="游ゴシック" panose="020B0400000000000000" pitchFamily="50" charset="-128"/>
              </a:rPr>
              <a:t>※</a:t>
            </a:r>
            <a:r>
              <a:rPr lang="ja-JP" altLang="en-US" sz="18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rgbClr val="002060"/>
                </a:solidFill>
                <a:latin typeface="游ゴシック" panose="020B0400000000000000" pitchFamily="50" charset="-128"/>
                <a:ea typeface="游ゴシック" panose="020B0400000000000000" pitchFamily="50" charset="-128"/>
              </a:rPr>
              <a:t>P13</a:t>
            </a:r>
            <a:r>
              <a:rPr lang="ja-JP" altLang="en-US" sz="1800" b="1" dirty="0" err="1">
                <a:solidFill>
                  <a:srgbClr val="002060"/>
                </a:solidFill>
                <a:latin typeface="游ゴシック" panose="020B0400000000000000" pitchFamily="50" charset="-128"/>
                <a:ea typeface="游ゴシック" panose="020B0400000000000000" pitchFamily="50" charset="-128"/>
              </a:rPr>
              <a:t>～</a:t>
            </a:r>
            <a:r>
              <a:rPr lang="en-US" altLang="ja-JP" sz="1800" b="1" dirty="0">
                <a:solidFill>
                  <a:srgbClr val="002060"/>
                </a:solidFill>
                <a:latin typeface="游ゴシック" panose="020B0400000000000000" pitchFamily="50" charset="-128"/>
                <a:ea typeface="游ゴシック" panose="020B0400000000000000" pitchFamily="50" charset="-128"/>
              </a:rPr>
              <a:t>14</a:t>
            </a:r>
          </a:p>
        </p:txBody>
      </p:sp>
      <p:pic>
        <p:nvPicPr>
          <p:cNvPr id="6" name="図 5"/>
          <p:cNvPicPr>
            <a:picLocks noChangeAspect="1"/>
          </p:cNvPicPr>
          <p:nvPr/>
        </p:nvPicPr>
        <p:blipFill>
          <a:blip r:embed="rId3"/>
          <a:stretch>
            <a:fillRect/>
          </a:stretch>
        </p:blipFill>
        <p:spPr>
          <a:xfrm>
            <a:off x="261069" y="2044005"/>
            <a:ext cx="2432248" cy="3614694"/>
          </a:xfrm>
          <a:prstGeom prst="rect">
            <a:avLst/>
          </a:prstGeom>
        </p:spPr>
      </p:pic>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005" y="4768573"/>
            <a:ext cx="1761754" cy="1793641"/>
          </a:xfrm>
          <a:prstGeom prst="rect">
            <a:avLst/>
          </a:prstGeom>
        </p:spPr>
      </p:pic>
      <p:sp>
        <p:nvSpPr>
          <p:cNvPr id="8" name="テキスト ボックス 7">
            <a:extLst>
              <a:ext uri="{FF2B5EF4-FFF2-40B4-BE49-F238E27FC236}">
                <a16:creationId xmlns:a16="http://schemas.microsoft.com/office/drawing/2014/main" id="{26D84243-8B8E-43FA-9625-7C68BF3DBAAA}"/>
              </a:ext>
            </a:extLst>
          </p:cNvPr>
          <p:cNvSpPr txBox="1"/>
          <p:nvPr/>
        </p:nvSpPr>
        <p:spPr>
          <a:xfrm>
            <a:off x="5437798" y="2546990"/>
            <a:ext cx="1699151" cy="323165"/>
          </a:xfrm>
          <a:prstGeom prst="rect">
            <a:avLst/>
          </a:prstGeom>
          <a:noFill/>
        </p:spPr>
        <p:txBody>
          <a:bodyPr wrap="square" rtlCol="0">
            <a:spAutoFit/>
          </a:bodyPr>
          <a:lstStyle/>
          <a:p>
            <a:pPr algn="ctr"/>
            <a:r>
              <a:rPr kumimoji="1" lang="ja-JP" altLang="en-US" sz="1500" dirty="0">
                <a:latin typeface="+mn-ea"/>
              </a:rPr>
              <a:t>ぼうさいじょうほう</a:t>
            </a:r>
          </a:p>
        </p:txBody>
      </p:sp>
      <p:sp>
        <p:nvSpPr>
          <p:cNvPr id="9" name="テキスト ボックス 8">
            <a:extLst>
              <a:ext uri="{FF2B5EF4-FFF2-40B4-BE49-F238E27FC236}">
                <a16:creationId xmlns:a16="http://schemas.microsoft.com/office/drawing/2014/main" id="{505074FE-3E59-4B8B-BCB6-5B58DA4C5FCB}"/>
              </a:ext>
            </a:extLst>
          </p:cNvPr>
          <p:cNvSpPr txBox="1"/>
          <p:nvPr/>
        </p:nvSpPr>
        <p:spPr>
          <a:xfrm>
            <a:off x="4350872" y="4738745"/>
            <a:ext cx="1872469" cy="276999"/>
          </a:xfrm>
          <a:prstGeom prst="rect">
            <a:avLst/>
          </a:prstGeom>
          <a:noFill/>
        </p:spPr>
        <p:txBody>
          <a:bodyPr wrap="square" rtlCol="0">
            <a:spAutoFit/>
          </a:bodyPr>
          <a:lstStyle/>
          <a:p>
            <a:pPr algn="ctr"/>
            <a:r>
              <a:rPr lang="ja-JP" altLang="en-US" sz="1200" dirty="0">
                <a:latin typeface="+mn-ea"/>
              </a:rPr>
              <a:t>み　　　　かた</a:t>
            </a:r>
            <a:endParaRPr kumimoji="1" lang="ja-JP" altLang="en-US" sz="1200" dirty="0">
              <a:latin typeface="+mn-ea"/>
            </a:endParaRPr>
          </a:p>
        </p:txBody>
      </p:sp>
      <p:sp>
        <p:nvSpPr>
          <p:cNvPr id="10" name="テキスト ボックス 9">
            <a:extLst>
              <a:ext uri="{FF2B5EF4-FFF2-40B4-BE49-F238E27FC236}">
                <a16:creationId xmlns:a16="http://schemas.microsoft.com/office/drawing/2014/main" id="{14E2D6F0-8690-4637-9BEC-4C52796455B5}"/>
              </a:ext>
            </a:extLst>
          </p:cNvPr>
          <p:cNvSpPr txBox="1"/>
          <p:nvPr/>
        </p:nvSpPr>
        <p:spPr>
          <a:xfrm>
            <a:off x="2785082" y="5164422"/>
            <a:ext cx="983588" cy="276999"/>
          </a:xfrm>
          <a:prstGeom prst="rect">
            <a:avLst/>
          </a:prstGeom>
          <a:noFill/>
        </p:spPr>
        <p:txBody>
          <a:bodyPr wrap="square" rtlCol="0">
            <a:spAutoFit/>
          </a:bodyPr>
          <a:lstStyle/>
          <a:p>
            <a:pPr algn="ctr"/>
            <a:r>
              <a:rPr lang="ja-JP" altLang="en-US" sz="1200" dirty="0">
                <a:latin typeface="+mn-ea"/>
              </a:rPr>
              <a:t>ちが</a:t>
            </a:r>
            <a:endParaRPr kumimoji="1" lang="ja-JP" altLang="en-US" sz="1200" dirty="0">
              <a:latin typeface="+mn-ea"/>
            </a:endParaRPr>
          </a:p>
        </p:txBody>
      </p:sp>
      <p:sp>
        <p:nvSpPr>
          <p:cNvPr id="11" name="テキスト ボックス 10">
            <a:extLst>
              <a:ext uri="{FF2B5EF4-FFF2-40B4-BE49-F238E27FC236}">
                <a16:creationId xmlns:a16="http://schemas.microsoft.com/office/drawing/2014/main" id="{B2507FCC-73A8-4ABA-AA8F-B8144971F962}"/>
              </a:ext>
            </a:extLst>
          </p:cNvPr>
          <p:cNvSpPr txBox="1"/>
          <p:nvPr/>
        </p:nvSpPr>
        <p:spPr>
          <a:xfrm>
            <a:off x="1162121" y="6307328"/>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12" name="テキスト ボックス 11">
            <a:extLst>
              <a:ext uri="{FF2B5EF4-FFF2-40B4-BE49-F238E27FC236}">
                <a16:creationId xmlns:a16="http://schemas.microsoft.com/office/drawing/2014/main" id="{C1432FEE-F75E-4B82-9C9A-DE26168CFDAF}"/>
              </a:ext>
            </a:extLst>
          </p:cNvPr>
          <p:cNvSpPr txBox="1"/>
          <p:nvPr/>
        </p:nvSpPr>
        <p:spPr>
          <a:xfrm>
            <a:off x="206804"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かわ</a:t>
            </a:r>
            <a:endParaRPr kumimoji="1" lang="ja-JP" altLang="en-US" sz="1500" dirty="0">
              <a:solidFill>
                <a:srgbClr val="002060"/>
              </a:solidFill>
              <a:latin typeface="+mn-ea"/>
            </a:endParaRPr>
          </a:p>
        </p:txBody>
      </p:sp>
      <p:sp>
        <p:nvSpPr>
          <p:cNvPr id="14" name="テキスト ボックス 13">
            <a:extLst>
              <a:ext uri="{FF2B5EF4-FFF2-40B4-BE49-F238E27FC236}">
                <a16:creationId xmlns:a16="http://schemas.microsoft.com/office/drawing/2014/main" id="{FA0C1DA1-BA14-4637-8506-FBF1F57BACD9}"/>
              </a:ext>
            </a:extLst>
          </p:cNvPr>
          <p:cNvSpPr txBox="1"/>
          <p:nvPr/>
        </p:nvSpPr>
        <p:spPr>
          <a:xfrm>
            <a:off x="1114082"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みず</a:t>
            </a:r>
            <a:endParaRPr kumimoji="1" lang="ja-JP" altLang="en-US" sz="1500" dirty="0">
              <a:solidFill>
                <a:srgbClr val="002060"/>
              </a:solidFill>
              <a:latin typeface="+mn-ea"/>
            </a:endParaRPr>
          </a:p>
        </p:txBody>
      </p:sp>
      <p:sp>
        <p:nvSpPr>
          <p:cNvPr id="15" name="テキスト ボックス 14">
            <a:extLst>
              <a:ext uri="{FF2B5EF4-FFF2-40B4-BE49-F238E27FC236}">
                <a16:creationId xmlns:a16="http://schemas.microsoft.com/office/drawing/2014/main" id="{5424994F-12EE-4A35-A149-4FA8C7C649F0}"/>
              </a:ext>
            </a:extLst>
          </p:cNvPr>
          <p:cNvSpPr txBox="1"/>
          <p:nvPr/>
        </p:nvSpPr>
        <p:spPr>
          <a:xfrm>
            <a:off x="2092198"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たか</a:t>
            </a:r>
            <a:endParaRPr kumimoji="1" lang="ja-JP" altLang="en-US" sz="1500" dirty="0">
              <a:solidFill>
                <a:srgbClr val="002060"/>
              </a:solidFill>
              <a:latin typeface="+mn-ea"/>
            </a:endParaRPr>
          </a:p>
        </p:txBody>
      </p:sp>
      <p:sp>
        <p:nvSpPr>
          <p:cNvPr id="16" name="テキスト ボックス 15">
            <a:extLst>
              <a:ext uri="{FF2B5EF4-FFF2-40B4-BE49-F238E27FC236}">
                <a16:creationId xmlns:a16="http://schemas.microsoft.com/office/drawing/2014/main" id="{C23DA275-6257-47AC-8216-572CA4A6D92D}"/>
              </a:ext>
            </a:extLst>
          </p:cNvPr>
          <p:cNvSpPr txBox="1"/>
          <p:nvPr/>
        </p:nvSpPr>
        <p:spPr>
          <a:xfrm>
            <a:off x="3554127" y="403300"/>
            <a:ext cx="1490870" cy="323165"/>
          </a:xfrm>
          <a:prstGeom prst="rect">
            <a:avLst/>
          </a:prstGeom>
          <a:noFill/>
        </p:spPr>
        <p:txBody>
          <a:bodyPr wrap="square" rtlCol="0">
            <a:spAutoFit/>
          </a:bodyPr>
          <a:lstStyle/>
          <a:p>
            <a:r>
              <a:rPr lang="ja-JP" altLang="en-US" sz="1500" dirty="0">
                <a:solidFill>
                  <a:srgbClr val="002060"/>
                </a:solidFill>
                <a:latin typeface="+mn-ea"/>
              </a:rPr>
              <a:t>しら　　　　　かた</a:t>
            </a:r>
            <a:endParaRPr kumimoji="1" lang="ja-JP" altLang="en-US" sz="1500" dirty="0">
              <a:solidFill>
                <a:srgbClr val="002060"/>
              </a:solidFill>
              <a:latin typeface="+mn-ea"/>
            </a:endParaRPr>
          </a:p>
        </p:txBody>
      </p:sp>
      <p:sp>
        <p:nvSpPr>
          <p:cNvPr id="17" name="テキスト ボックス 16">
            <a:extLst>
              <a:ext uri="{FF2B5EF4-FFF2-40B4-BE49-F238E27FC236}">
                <a16:creationId xmlns:a16="http://schemas.microsoft.com/office/drawing/2014/main" id="{5EBB2F8E-9327-4F5B-AEA6-578A571E34CA}"/>
              </a:ext>
            </a:extLst>
          </p:cNvPr>
          <p:cNvSpPr txBox="1"/>
          <p:nvPr/>
        </p:nvSpPr>
        <p:spPr>
          <a:xfrm>
            <a:off x="5046946" y="1762763"/>
            <a:ext cx="884517" cy="323165"/>
          </a:xfrm>
          <a:prstGeom prst="rect">
            <a:avLst/>
          </a:prstGeom>
          <a:noFill/>
        </p:spPr>
        <p:txBody>
          <a:bodyPr wrap="square" rtlCol="0">
            <a:spAutoFit/>
          </a:bodyPr>
          <a:lstStyle/>
          <a:p>
            <a:pPr algn="ctr"/>
            <a:r>
              <a:rPr lang="ja-JP" altLang="en-US" sz="1500" dirty="0">
                <a:latin typeface="+mn-ea"/>
              </a:rPr>
              <a:t>みず</a:t>
            </a:r>
            <a:endParaRPr kumimoji="1" lang="ja-JP" altLang="en-US" sz="1500" dirty="0">
              <a:latin typeface="+mn-ea"/>
            </a:endParaRPr>
          </a:p>
        </p:txBody>
      </p:sp>
      <p:sp>
        <p:nvSpPr>
          <p:cNvPr id="18" name="テキスト ボックス 17">
            <a:extLst>
              <a:ext uri="{FF2B5EF4-FFF2-40B4-BE49-F238E27FC236}">
                <a16:creationId xmlns:a16="http://schemas.microsoft.com/office/drawing/2014/main" id="{19225FF2-35CB-4F27-8B28-E347E052F1AF}"/>
              </a:ext>
            </a:extLst>
          </p:cNvPr>
          <p:cNvSpPr txBox="1"/>
          <p:nvPr/>
        </p:nvSpPr>
        <p:spPr>
          <a:xfrm>
            <a:off x="4643489" y="2546990"/>
            <a:ext cx="884517" cy="323165"/>
          </a:xfrm>
          <a:prstGeom prst="rect">
            <a:avLst/>
          </a:prstGeom>
          <a:noFill/>
        </p:spPr>
        <p:txBody>
          <a:bodyPr wrap="square" rtlCol="0">
            <a:spAutoFit/>
          </a:bodyPr>
          <a:lstStyle/>
          <a:p>
            <a:pPr algn="ctr"/>
            <a:r>
              <a:rPr lang="ja-JP" altLang="en-US" sz="1500" dirty="0">
                <a:latin typeface="+mn-ea"/>
              </a:rPr>
              <a:t>かわ</a:t>
            </a:r>
            <a:endParaRPr kumimoji="1" lang="ja-JP" altLang="en-US" sz="1500" dirty="0">
              <a:latin typeface="+mn-ea"/>
            </a:endParaRPr>
          </a:p>
        </p:txBody>
      </p:sp>
      <p:sp>
        <p:nvSpPr>
          <p:cNvPr id="19" name="テキスト ボックス 18">
            <a:extLst>
              <a:ext uri="{FF2B5EF4-FFF2-40B4-BE49-F238E27FC236}">
                <a16:creationId xmlns:a16="http://schemas.microsoft.com/office/drawing/2014/main" id="{D0F01C32-6D89-400A-A46F-78503D592ED6}"/>
              </a:ext>
            </a:extLst>
          </p:cNvPr>
          <p:cNvSpPr txBox="1"/>
          <p:nvPr/>
        </p:nvSpPr>
        <p:spPr>
          <a:xfrm>
            <a:off x="4340933" y="1762763"/>
            <a:ext cx="884517" cy="323165"/>
          </a:xfrm>
          <a:prstGeom prst="rect">
            <a:avLst/>
          </a:prstGeom>
          <a:noFill/>
        </p:spPr>
        <p:txBody>
          <a:bodyPr wrap="square" rtlCol="0">
            <a:spAutoFit/>
          </a:bodyPr>
          <a:lstStyle/>
          <a:p>
            <a:pPr algn="ctr"/>
            <a:r>
              <a:rPr lang="ja-JP" altLang="en-US" sz="1500" dirty="0">
                <a:latin typeface="+mn-ea"/>
              </a:rPr>
              <a:t>かわ</a:t>
            </a:r>
            <a:endParaRPr kumimoji="1" lang="ja-JP" altLang="en-US" sz="1500" dirty="0">
              <a:latin typeface="+mn-ea"/>
            </a:endParaRPr>
          </a:p>
        </p:txBody>
      </p:sp>
      <p:sp>
        <p:nvSpPr>
          <p:cNvPr id="20" name="テキスト ボックス 19">
            <a:extLst>
              <a:ext uri="{FF2B5EF4-FFF2-40B4-BE49-F238E27FC236}">
                <a16:creationId xmlns:a16="http://schemas.microsoft.com/office/drawing/2014/main" id="{D9C989F4-46E1-4B2C-B60D-18953148119B}"/>
              </a:ext>
            </a:extLst>
          </p:cNvPr>
          <p:cNvSpPr txBox="1"/>
          <p:nvPr/>
        </p:nvSpPr>
        <p:spPr>
          <a:xfrm>
            <a:off x="5752959" y="1762763"/>
            <a:ext cx="884517" cy="323165"/>
          </a:xfrm>
          <a:prstGeom prst="rect">
            <a:avLst/>
          </a:prstGeom>
          <a:noFill/>
        </p:spPr>
        <p:txBody>
          <a:bodyPr wrap="square" rtlCol="0">
            <a:spAutoFit/>
          </a:bodyPr>
          <a:lstStyle/>
          <a:p>
            <a:pPr algn="ctr"/>
            <a:r>
              <a:rPr lang="ja-JP" altLang="en-US" sz="1500" dirty="0">
                <a:latin typeface="+mn-ea"/>
              </a:rPr>
              <a:t>たか</a:t>
            </a:r>
            <a:endParaRPr kumimoji="1" lang="ja-JP" altLang="en-US" sz="1500" dirty="0">
              <a:latin typeface="+mn-ea"/>
            </a:endParaRPr>
          </a:p>
        </p:txBody>
      </p:sp>
      <p:sp>
        <p:nvSpPr>
          <p:cNvPr id="21" name="テキスト ボックス 20">
            <a:extLst>
              <a:ext uri="{FF2B5EF4-FFF2-40B4-BE49-F238E27FC236}">
                <a16:creationId xmlns:a16="http://schemas.microsoft.com/office/drawing/2014/main" id="{72B63C5B-D35E-4C51-B7DD-947032B45AF2}"/>
              </a:ext>
            </a:extLst>
          </p:cNvPr>
          <p:cNvSpPr txBox="1"/>
          <p:nvPr/>
        </p:nvSpPr>
        <p:spPr>
          <a:xfrm>
            <a:off x="7351283" y="1762763"/>
            <a:ext cx="1366731" cy="323165"/>
          </a:xfrm>
          <a:prstGeom prst="rect">
            <a:avLst/>
          </a:prstGeom>
          <a:noFill/>
        </p:spPr>
        <p:txBody>
          <a:bodyPr wrap="square" rtlCol="0">
            <a:spAutoFit/>
          </a:bodyPr>
          <a:lstStyle/>
          <a:p>
            <a:r>
              <a:rPr lang="ja-JP" altLang="en-US" sz="1500" dirty="0">
                <a:latin typeface="+mn-ea"/>
              </a:rPr>
              <a:t>しら　　　かた</a:t>
            </a:r>
            <a:endParaRPr kumimoji="1" lang="ja-JP" altLang="en-US" sz="1500" dirty="0">
              <a:latin typeface="+mn-ea"/>
            </a:endParaRPr>
          </a:p>
        </p:txBody>
      </p:sp>
      <p:sp>
        <p:nvSpPr>
          <p:cNvPr id="22" name="テキスト ボックス 21">
            <a:extLst>
              <a:ext uri="{FF2B5EF4-FFF2-40B4-BE49-F238E27FC236}">
                <a16:creationId xmlns:a16="http://schemas.microsoft.com/office/drawing/2014/main" id="{8355C427-99C1-412F-BB38-A1F9514F427E}"/>
              </a:ext>
            </a:extLst>
          </p:cNvPr>
          <p:cNvSpPr txBox="1"/>
          <p:nvPr/>
        </p:nvSpPr>
        <p:spPr>
          <a:xfrm>
            <a:off x="5752958" y="4297561"/>
            <a:ext cx="884517" cy="276999"/>
          </a:xfrm>
          <a:prstGeom prst="rect">
            <a:avLst/>
          </a:prstGeom>
          <a:noFill/>
        </p:spPr>
        <p:txBody>
          <a:bodyPr wrap="square" rtlCol="0">
            <a:spAutoFit/>
          </a:bodyPr>
          <a:lstStyle/>
          <a:p>
            <a:pPr algn="ctr"/>
            <a:r>
              <a:rPr lang="ja-JP" altLang="en-US" sz="1200" dirty="0">
                <a:latin typeface="+mn-ea"/>
              </a:rPr>
              <a:t>つか</a:t>
            </a:r>
            <a:endParaRPr kumimoji="1" lang="ja-JP" altLang="en-US" sz="1200" dirty="0">
              <a:latin typeface="+mn-ea"/>
            </a:endParaRPr>
          </a:p>
        </p:txBody>
      </p:sp>
      <p:sp>
        <p:nvSpPr>
          <p:cNvPr id="23" name="テキスト ボックス 22">
            <a:extLst>
              <a:ext uri="{FF2B5EF4-FFF2-40B4-BE49-F238E27FC236}">
                <a16:creationId xmlns:a16="http://schemas.microsoft.com/office/drawing/2014/main" id="{4BAD784E-D7B5-4155-9B71-5136B589D42F}"/>
              </a:ext>
            </a:extLst>
          </p:cNvPr>
          <p:cNvSpPr txBox="1"/>
          <p:nvPr/>
        </p:nvSpPr>
        <p:spPr>
          <a:xfrm>
            <a:off x="2994914" y="4294318"/>
            <a:ext cx="1118425" cy="276999"/>
          </a:xfrm>
          <a:prstGeom prst="rect">
            <a:avLst/>
          </a:prstGeom>
          <a:noFill/>
        </p:spPr>
        <p:txBody>
          <a:bodyPr wrap="square" rtlCol="0">
            <a:spAutoFit/>
          </a:bodyPr>
          <a:lstStyle/>
          <a:p>
            <a:pPr algn="ctr"/>
            <a:r>
              <a:rPr lang="ja-JP" altLang="en-US" sz="1200" dirty="0">
                <a:latin typeface="+mn-ea"/>
              </a:rPr>
              <a:t>にほん　ご</a:t>
            </a:r>
            <a:endParaRPr kumimoji="1" lang="ja-JP" altLang="en-US" sz="1200" dirty="0">
              <a:latin typeface="+mn-ea"/>
            </a:endParaRPr>
          </a:p>
        </p:txBody>
      </p:sp>
      <p:sp>
        <p:nvSpPr>
          <p:cNvPr id="5" name="正方形/長方形 4">
            <a:extLst>
              <a:ext uri="{FF2B5EF4-FFF2-40B4-BE49-F238E27FC236}">
                <a16:creationId xmlns:a16="http://schemas.microsoft.com/office/drawing/2014/main" id="{68EDAB2C-F6E4-F697-2FDE-5447B87DA5FF}"/>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24" name="正方形/長方形 23">
            <a:extLst>
              <a:ext uri="{FF2B5EF4-FFF2-40B4-BE49-F238E27FC236}">
                <a16:creationId xmlns:a16="http://schemas.microsoft.com/office/drawing/2014/main" id="{D8F6E894-1F6B-0A38-BB33-8F4F217353D4}"/>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6" name="テキスト ボックス 25">
            <a:extLst>
              <a:ext uri="{FF2B5EF4-FFF2-40B4-BE49-F238E27FC236}">
                <a16:creationId xmlns:a16="http://schemas.microsoft.com/office/drawing/2014/main" id="{4A0DAEB8-83E0-7B84-D020-46C63A1C1BDA}"/>
              </a:ext>
            </a:extLst>
          </p:cNvPr>
          <p:cNvSpPr txBox="1"/>
          <p:nvPr/>
        </p:nvSpPr>
        <p:spPr>
          <a:xfrm>
            <a:off x="6938006" y="517341"/>
            <a:ext cx="2104718"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１３～</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7" name="テキスト ボックス 26">
            <a:extLst>
              <a:ext uri="{FF2B5EF4-FFF2-40B4-BE49-F238E27FC236}">
                <a16:creationId xmlns:a16="http://schemas.microsoft.com/office/drawing/2014/main" id="{A61B8AEA-2CB2-8C03-7B5F-A179D72F0996}"/>
              </a:ext>
            </a:extLst>
          </p:cNvPr>
          <p:cNvSpPr txBox="1"/>
          <p:nvPr/>
        </p:nvSpPr>
        <p:spPr>
          <a:xfrm>
            <a:off x="2789293" y="1786653"/>
            <a:ext cx="884517" cy="323165"/>
          </a:xfrm>
          <a:prstGeom prst="rect">
            <a:avLst/>
          </a:prstGeom>
          <a:noFill/>
        </p:spPr>
        <p:txBody>
          <a:bodyPr wrap="square" rtlCol="0">
            <a:spAutoFit/>
          </a:bodyPr>
          <a:lstStyle/>
          <a:p>
            <a:pPr algn="ctr"/>
            <a:r>
              <a:rPr kumimoji="1" lang="ja-JP" altLang="en-US" sz="1500" dirty="0">
                <a:latin typeface="+mn-ea"/>
              </a:rPr>
              <a:t>さんこう</a:t>
            </a:r>
          </a:p>
        </p:txBody>
      </p:sp>
      <p:sp>
        <p:nvSpPr>
          <p:cNvPr id="28" name="テキスト ボックス 27">
            <a:extLst>
              <a:ext uri="{FF2B5EF4-FFF2-40B4-BE49-F238E27FC236}">
                <a16:creationId xmlns:a16="http://schemas.microsoft.com/office/drawing/2014/main" id="{783C37B5-A9BF-691B-545A-1EA3ABDEA2C6}"/>
              </a:ext>
            </a:extLst>
          </p:cNvPr>
          <p:cNvSpPr txBox="1"/>
          <p:nvPr/>
        </p:nvSpPr>
        <p:spPr>
          <a:xfrm>
            <a:off x="2693317" y="2530652"/>
            <a:ext cx="884517" cy="323165"/>
          </a:xfrm>
          <a:prstGeom prst="rect">
            <a:avLst/>
          </a:prstGeom>
          <a:noFill/>
        </p:spPr>
        <p:txBody>
          <a:bodyPr wrap="square" rtlCol="0">
            <a:spAutoFit/>
          </a:bodyPr>
          <a:lstStyle/>
          <a:p>
            <a:r>
              <a:rPr lang="ja-JP" altLang="en-US" sz="1500" dirty="0">
                <a:latin typeface="+mn-ea"/>
              </a:rPr>
              <a:t>つた</a:t>
            </a:r>
            <a:endParaRPr kumimoji="1" lang="ja-JP" altLang="en-US" sz="1500" dirty="0">
              <a:latin typeface="+mn-ea"/>
            </a:endParaRPr>
          </a:p>
        </p:txBody>
      </p:sp>
      <p:sp>
        <p:nvSpPr>
          <p:cNvPr id="29" name="テキスト ボックス 28">
            <a:extLst>
              <a:ext uri="{FF2B5EF4-FFF2-40B4-BE49-F238E27FC236}">
                <a16:creationId xmlns:a16="http://schemas.microsoft.com/office/drawing/2014/main" id="{6671CA3F-CEEC-5CCD-37DA-6553900DC32E}"/>
              </a:ext>
            </a:extLst>
          </p:cNvPr>
          <p:cNvSpPr txBox="1"/>
          <p:nvPr/>
        </p:nvSpPr>
        <p:spPr>
          <a:xfrm>
            <a:off x="3266937" y="3306809"/>
            <a:ext cx="884517" cy="323165"/>
          </a:xfrm>
          <a:prstGeom prst="rect">
            <a:avLst/>
          </a:prstGeom>
          <a:noFill/>
        </p:spPr>
        <p:txBody>
          <a:bodyPr wrap="square" rtlCol="0">
            <a:spAutoFit/>
          </a:bodyPr>
          <a:lstStyle/>
          <a:p>
            <a:pPr algn="ctr"/>
            <a:r>
              <a:rPr lang="ja-JP" altLang="en-US" sz="1500" dirty="0">
                <a:latin typeface="+mn-ea"/>
              </a:rPr>
              <a:t>みず</a:t>
            </a:r>
            <a:endParaRPr kumimoji="1" lang="ja-JP" altLang="en-US" sz="1500" dirty="0">
              <a:latin typeface="+mn-ea"/>
            </a:endParaRPr>
          </a:p>
        </p:txBody>
      </p:sp>
      <p:sp>
        <p:nvSpPr>
          <p:cNvPr id="30" name="テキスト ボックス 29">
            <a:extLst>
              <a:ext uri="{FF2B5EF4-FFF2-40B4-BE49-F238E27FC236}">
                <a16:creationId xmlns:a16="http://schemas.microsoft.com/office/drawing/2014/main" id="{E4105134-80F4-885E-9B87-AE8751178C99}"/>
              </a:ext>
            </a:extLst>
          </p:cNvPr>
          <p:cNvSpPr txBox="1"/>
          <p:nvPr/>
        </p:nvSpPr>
        <p:spPr>
          <a:xfrm>
            <a:off x="2560924" y="3306809"/>
            <a:ext cx="884517" cy="323165"/>
          </a:xfrm>
          <a:prstGeom prst="rect">
            <a:avLst/>
          </a:prstGeom>
          <a:noFill/>
        </p:spPr>
        <p:txBody>
          <a:bodyPr wrap="square" rtlCol="0">
            <a:spAutoFit/>
          </a:bodyPr>
          <a:lstStyle/>
          <a:p>
            <a:pPr algn="ctr"/>
            <a:r>
              <a:rPr lang="ja-JP" altLang="en-US" sz="1500" dirty="0">
                <a:latin typeface="+mn-ea"/>
              </a:rPr>
              <a:t>かわ</a:t>
            </a:r>
            <a:endParaRPr kumimoji="1" lang="ja-JP" altLang="en-US" sz="1500" dirty="0">
              <a:latin typeface="+mn-ea"/>
            </a:endParaRPr>
          </a:p>
        </p:txBody>
      </p:sp>
      <p:sp>
        <p:nvSpPr>
          <p:cNvPr id="31" name="テキスト ボックス 30">
            <a:extLst>
              <a:ext uri="{FF2B5EF4-FFF2-40B4-BE49-F238E27FC236}">
                <a16:creationId xmlns:a16="http://schemas.microsoft.com/office/drawing/2014/main" id="{D0782A22-A81A-8440-CE35-75EEE277C009}"/>
              </a:ext>
            </a:extLst>
          </p:cNvPr>
          <p:cNvSpPr txBox="1"/>
          <p:nvPr/>
        </p:nvSpPr>
        <p:spPr>
          <a:xfrm>
            <a:off x="3972950" y="3306809"/>
            <a:ext cx="884517" cy="323165"/>
          </a:xfrm>
          <a:prstGeom prst="rect">
            <a:avLst/>
          </a:prstGeom>
          <a:noFill/>
        </p:spPr>
        <p:txBody>
          <a:bodyPr wrap="square" rtlCol="0">
            <a:spAutoFit/>
          </a:bodyPr>
          <a:lstStyle/>
          <a:p>
            <a:pPr algn="ctr"/>
            <a:r>
              <a:rPr lang="ja-JP" altLang="en-US" sz="1500" dirty="0">
                <a:latin typeface="+mn-ea"/>
              </a:rPr>
              <a:t>たか</a:t>
            </a:r>
            <a:endParaRPr kumimoji="1" lang="ja-JP" altLang="en-US" sz="1500" dirty="0">
              <a:latin typeface="+mn-ea"/>
            </a:endParaRPr>
          </a:p>
        </p:txBody>
      </p:sp>
      <p:sp>
        <p:nvSpPr>
          <p:cNvPr id="32" name="テキスト ボックス 31">
            <a:extLst>
              <a:ext uri="{FF2B5EF4-FFF2-40B4-BE49-F238E27FC236}">
                <a16:creationId xmlns:a16="http://schemas.microsoft.com/office/drawing/2014/main" id="{AEE1A733-9ABE-A407-5607-B7F22434929E}"/>
              </a:ext>
            </a:extLst>
          </p:cNvPr>
          <p:cNvSpPr txBox="1"/>
          <p:nvPr/>
        </p:nvSpPr>
        <p:spPr>
          <a:xfrm>
            <a:off x="5274408" y="3306809"/>
            <a:ext cx="1366731" cy="323165"/>
          </a:xfrm>
          <a:prstGeom prst="rect">
            <a:avLst/>
          </a:prstGeom>
          <a:noFill/>
        </p:spPr>
        <p:txBody>
          <a:bodyPr wrap="square" rtlCol="0">
            <a:spAutoFit/>
          </a:bodyPr>
          <a:lstStyle/>
          <a:p>
            <a:r>
              <a:rPr lang="ja-JP" altLang="en-US" sz="1500" dirty="0">
                <a:latin typeface="+mn-ea"/>
              </a:rPr>
              <a:t>しら　</a:t>
            </a:r>
            <a:endParaRPr kumimoji="1" lang="ja-JP" altLang="en-US" sz="1500" dirty="0">
              <a:latin typeface="+mn-ea"/>
            </a:endParaRPr>
          </a:p>
        </p:txBody>
      </p:sp>
      <p:pic>
        <p:nvPicPr>
          <p:cNvPr id="2054" name="Picture 6" descr="閃いたときの電球のイラスト | フリー素材 イラストミント">
            <a:extLst>
              <a:ext uri="{FF2B5EF4-FFF2-40B4-BE49-F238E27FC236}">
                <a16:creationId xmlns:a16="http://schemas.microsoft.com/office/drawing/2014/main" id="{5823772A-7D87-E23B-678E-C1C7E7FABD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22249" y="4357463"/>
            <a:ext cx="533340" cy="496131"/>
          </a:xfrm>
          <a:prstGeom prst="rect">
            <a:avLst/>
          </a:prstGeom>
          <a:noFill/>
          <a:extLst>
            <a:ext uri="{909E8E84-426E-40DD-AFC4-6F175D3DCCD1}">
              <a14:hiddenFill xmlns:a14="http://schemas.microsoft.com/office/drawing/2010/main">
                <a:solidFill>
                  <a:srgbClr val="FFFFFF"/>
                </a:solidFill>
              </a14:hiddenFill>
            </a:ext>
          </a:extLst>
        </p:spPr>
      </p:pic>
      <p:sp>
        <p:nvSpPr>
          <p:cNvPr id="25" name="テキスト ボックス 24">
            <a:extLst>
              <a:ext uri="{FF2B5EF4-FFF2-40B4-BE49-F238E27FC236}">
                <a16:creationId xmlns:a16="http://schemas.microsoft.com/office/drawing/2014/main" id="{48232C11-D240-5252-CB6F-FF424C8142E0}"/>
              </a:ext>
            </a:extLst>
          </p:cNvPr>
          <p:cNvSpPr txBox="1"/>
          <p:nvPr/>
        </p:nvSpPr>
        <p:spPr>
          <a:xfrm>
            <a:off x="7547792" y="2546990"/>
            <a:ext cx="990633" cy="323165"/>
          </a:xfrm>
          <a:prstGeom prst="rect">
            <a:avLst/>
          </a:prstGeom>
          <a:noFill/>
        </p:spPr>
        <p:txBody>
          <a:bodyPr wrap="square" rtlCol="0">
            <a:spAutoFit/>
          </a:bodyPr>
          <a:lstStyle/>
          <a:p>
            <a:r>
              <a:rPr lang="en-US" altLang="ja-JP" sz="1500" dirty="0">
                <a:solidFill>
                  <a:srgbClr val="002060"/>
                </a:solidFill>
                <a:latin typeface="+mn-ea"/>
              </a:rPr>
              <a:t>Website</a:t>
            </a:r>
            <a:endParaRPr kumimoji="1" lang="ja-JP" altLang="en-US" sz="1500" dirty="0">
              <a:solidFill>
                <a:srgbClr val="002060"/>
              </a:solidFill>
              <a:latin typeface="+mn-ea"/>
            </a:endParaRPr>
          </a:p>
        </p:txBody>
      </p:sp>
      <p:sp>
        <p:nvSpPr>
          <p:cNvPr id="33" name="テキスト ボックス 32">
            <a:extLst>
              <a:ext uri="{FF2B5EF4-FFF2-40B4-BE49-F238E27FC236}">
                <a16:creationId xmlns:a16="http://schemas.microsoft.com/office/drawing/2014/main" id="{7DD1167E-DABC-A7E2-6FD5-17338CB1B3CE}"/>
              </a:ext>
            </a:extLst>
          </p:cNvPr>
          <p:cNvSpPr txBox="1"/>
          <p:nvPr/>
        </p:nvSpPr>
        <p:spPr>
          <a:xfrm>
            <a:off x="4382600" y="4247781"/>
            <a:ext cx="990633" cy="323165"/>
          </a:xfrm>
          <a:prstGeom prst="rect">
            <a:avLst/>
          </a:prstGeom>
          <a:noFill/>
        </p:spPr>
        <p:txBody>
          <a:bodyPr wrap="square" rtlCol="0">
            <a:spAutoFit/>
          </a:bodyPr>
          <a:lstStyle/>
          <a:p>
            <a:r>
              <a:rPr lang="en-US" altLang="ja-JP" sz="1500" dirty="0">
                <a:solidFill>
                  <a:srgbClr val="002060"/>
                </a:solidFill>
                <a:latin typeface="+mn-ea"/>
              </a:rPr>
              <a:t>QR Code</a:t>
            </a:r>
            <a:endParaRPr kumimoji="1" lang="ja-JP" altLang="en-US" sz="1500" dirty="0">
              <a:solidFill>
                <a:srgbClr val="002060"/>
              </a:solidFill>
              <a:latin typeface="+mn-ea"/>
            </a:endParaRPr>
          </a:p>
        </p:txBody>
      </p:sp>
    </p:spTree>
    <p:extLst>
      <p:ext uri="{BB962C8B-B14F-4D97-AF65-F5344CB8AC3E}">
        <p14:creationId xmlns:p14="http://schemas.microsoft.com/office/powerpoint/2010/main" val="33020395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a:extLst>
              <a:ext uri="{FF2B5EF4-FFF2-40B4-BE49-F238E27FC236}">
                <a16:creationId xmlns:a16="http://schemas.microsoft.com/office/drawing/2014/main" id="{3096B97E-7228-841C-30C4-32F58ECAB4D9}"/>
              </a:ext>
            </a:extLst>
          </p:cNvPr>
          <p:cNvSpPr txBox="1">
            <a:spLocks/>
          </p:cNvSpPr>
          <p:nvPr/>
        </p:nvSpPr>
        <p:spPr>
          <a:xfrm>
            <a:off x="0" y="0"/>
            <a:ext cx="9144000" cy="1213658"/>
          </a:xfrm>
          <a:prstGeom prst="rect">
            <a:avLst/>
          </a:prstGeom>
          <a:solidFill>
            <a:schemeClr val="accent5">
              <a:lumMod val="60000"/>
              <a:lumOff val="40000"/>
            </a:schemeClr>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川の水の高さの調べ方</a:t>
            </a:r>
            <a:endParaRPr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57</a:t>
            </a:fld>
            <a:endParaRPr lang="ja-JP" altLang="en-US" dirty="0"/>
          </a:p>
        </p:txBody>
      </p:sp>
      <p:sp>
        <p:nvSpPr>
          <p:cNvPr id="13" name="タイトル 1"/>
          <p:cNvSpPr txBox="1">
            <a:spLocks/>
          </p:cNvSpPr>
          <p:nvPr/>
        </p:nvSpPr>
        <p:spPr>
          <a:xfrm>
            <a:off x="1666937" y="1469924"/>
            <a:ext cx="7051077" cy="20157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dirty="0">
                <a:latin typeface="游ゴシック" panose="020B0400000000000000" pitchFamily="50" charset="-128"/>
                <a:ea typeface="游ゴシック" panose="020B0400000000000000" pitchFamily="50" charset="-128"/>
              </a:rPr>
              <a:t>  ＝ </a:t>
            </a:r>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川のカメラ</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川の状況を見ることができます</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14514" y="6576131"/>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solidFill>
                  <a:srgbClr val="002060"/>
                </a:solidFill>
                <a:latin typeface="游ゴシック" panose="020B0400000000000000" pitchFamily="50" charset="-128"/>
                <a:ea typeface="游ゴシック" panose="020B0400000000000000" pitchFamily="50" charset="-128"/>
              </a:rPr>
              <a:t>※</a:t>
            </a:r>
            <a:r>
              <a:rPr lang="ja-JP" altLang="en-US" sz="16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600" b="1" dirty="0">
                <a:solidFill>
                  <a:srgbClr val="002060"/>
                </a:solidFill>
                <a:latin typeface="游ゴシック" panose="020B0400000000000000" pitchFamily="50" charset="-128"/>
                <a:ea typeface="游ゴシック" panose="020B0400000000000000" pitchFamily="50" charset="-128"/>
              </a:rPr>
              <a:t>P13</a:t>
            </a:r>
            <a:r>
              <a:rPr lang="ja-JP" altLang="en-US" sz="1600" b="1" dirty="0">
                <a:solidFill>
                  <a:srgbClr val="002060"/>
                </a:solidFill>
                <a:latin typeface="游ゴシック" panose="020B0400000000000000" pitchFamily="50" charset="-128"/>
                <a:ea typeface="游ゴシック" panose="020B0400000000000000" pitchFamily="50" charset="-128"/>
              </a:rPr>
              <a:t>～</a:t>
            </a:r>
            <a:r>
              <a:rPr lang="en-US" altLang="ja-JP" sz="1600" b="1" dirty="0">
                <a:solidFill>
                  <a:srgbClr val="002060"/>
                </a:solidFill>
                <a:latin typeface="游ゴシック" panose="020B0400000000000000" pitchFamily="50" charset="-128"/>
                <a:ea typeface="游ゴシック" panose="020B0400000000000000" pitchFamily="50" charset="-128"/>
              </a:rPr>
              <a:t>14</a:t>
            </a:r>
          </a:p>
        </p:txBody>
      </p:sp>
      <p:grpSp>
        <p:nvGrpSpPr>
          <p:cNvPr id="6" name="グループ化 5"/>
          <p:cNvGrpSpPr/>
          <p:nvPr/>
        </p:nvGrpSpPr>
        <p:grpSpPr>
          <a:xfrm>
            <a:off x="449118" y="1920633"/>
            <a:ext cx="1406517" cy="1273188"/>
            <a:chOff x="449118" y="1920633"/>
            <a:chExt cx="1406517" cy="1273188"/>
          </a:xfrm>
        </p:grpSpPr>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10542" t="44202" r="66467" b="34244"/>
            <a:stretch/>
          </p:blipFill>
          <p:spPr>
            <a:xfrm>
              <a:off x="716914" y="1920633"/>
              <a:ext cx="1051036" cy="1008993"/>
            </a:xfrm>
            <a:prstGeom prst="rect">
              <a:avLst/>
            </a:prstGeom>
          </p:spPr>
        </p:pic>
        <p:sp>
          <p:nvSpPr>
            <p:cNvPr id="16" name="二等辺三角形 15"/>
            <p:cNvSpPr/>
            <p:nvPr/>
          </p:nvSpPr>
          <p:spPr>
            <a:xfrm rot="8043539">
              <a:off x="1234536" y="2572722"/>
              <a:ext cx="815677" cy="4265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二等辺三角形 16"/>
            <p:cNvSpPr/>
            <p:nvPr/>
          </p:nvSpPr>
          <p:spPr>
            <a:xfrm rot="13457005">
              <a:off x="449118" y="2593471"/>
              <a:ext cx="815677" cy="42652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p:cNvGrpSpPr/>
          <p:nvPr/>
        </p:nvGrpSpPr>
        <p:grpSpPr>
          <a:xfrm>
            <a:off x="645814" y="4490572"/>
            <a:ext cx="1074658" cy="1467372"/>
            <a:chOff x="1628395" y="3268717"/>
            <a:chExt cx="1074658" cy="1467372"/>
          </a:xfrm>
        </p:grpSpPr>
        <p:pic>
          <p:nvPicPr>
            <p:cNvPr id="23" name="図 22"/>
            <p:cNvPicPr>
              <a:picLocks noChangeAspect="1"/>
            </p:cNvPicPr>
            <p:nvPr/>
          </p:nvPicPr>
          <p:blipFill rotWithShape="1">
            <a:blip r:embed="rId3">
              <a:extLst>
                <a:ext uri="{28A0092B-C50C-407E-A947-70E740481C1C}">
                  <a14:useLocalDpi xmlns:a14="http://schemas.microsoft.com/office/drawing/2010/main" val="0"/>
                </a:ext>
              </a:extLst>
            </a:blip>
            <a:srcRect l="56125" t="47815" r="27001" b="28671"/>
            <a:stretch/>
          </p:blipFill>
          <p:spPr>
            <a:xfrm>
              <a:off x="1734208" y="3268717"/>
              <a:ext cx="861848" cy="1229711"/>
            </a:xfrm>
            <a:prstGeom prst="rect">
              <a:avLst/>
            </a:prstGeom>
          </p:spPr>
        </p:pic>
        <p:sp>
          <p:nvSpPr>
            <p:cNvPr id="24" name="二等辺三角形 23"/>
            <p:cNvSpPr/>
            <p:nvPr/>
          </p:nvSpPr>
          <p:spPr>
            <a:xfrm rot="8043539">
              <a:off x="2176302" y="4208505"/>
              <a:ext cx="677693" cy="3758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二等辺三角形 24"/>
            <p:cNvSpPr/>
            <p:nvPr/>
          </p:nvSpPr>
          <p:spPr>
            <a:xfrm rot="13519770">
              <a:off x="1477452" y="4209339"/>
              <a:ext cx="677693" cy="37580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タイトル 1"/>
          <p:cNvSpPr txBox="1">
            <a:spLocks/>
          </p:cNvSpPr>
          <p:nvPr/>
        </p:nvSpPr>
        <p:spPr>
          <a:xfrm>
            <a:off x="1642374" y="4191265"/>
            <a:ext cx="7226828" cy="2015797"/>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200" b="1" dirty="0">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  水位計</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2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川の水の高さを見ることができます</a:t>
            </a:r>
            <a:endParaRPr lang="en-US" altLang="ja-JP" sz="32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4"/>
          <a:stretch>
            <a:fillRect/>
          </a:stretch>
        </p:blipFill>
        <p:spPr>
          <a:xfrm>
            <a:off x="6288872" y="4109837"/>
            <a:ext cx="2580330" cy="1334812"/>
          </a:xfrm>
          <a:prstGeom prst="rect">
            <a:avLst/>
          </a:prstGeom>
        </p:spPr>
      </p:pic>
      <p:pic>
        <p:nvPicPr>
          <p:cNvPr id="5" name="図 4"/>
          <p:cNvPicPr>
            <a:picLocks noChangeAspect="1"/>
          </p:cNvPicPr>
          <p:nvPr/>
        </p:nvPicPr>
        <p:blipFill rotWithShape="1">
          <a:blip r:embed="rId5"/>
          <a:srcRect l="1" t="18659" r="-1167"/>
          <a:stretch/>
        </p:blipFill>
        <p:spPr>
          <a:xfrm>
            <a:off x="6700956" y="1869655"/>
            <a:ext cx="2017058" cy="1216333"/>
          </a:xfrm>
          <a:prstGeom prst="rect">
            <a:avLst/>
          </a:prstGeom>
        </p:spPr>
      </p:pic>
      <p:sp>
        <p:nvSpPr>
          <p:cNvPr id="18" name="テキスト ボックス 17">
            <a:extLst>
              <a:ext uri="{FF2B5EF4-FFF2-40B4-BE49-F238E27FC236}">
                <a16:creationId xmlns:a16="http://schemas.microsoft.com/office/drawing/2014/main" id="{EAED66AF-F5A6-4A70-B7D4-5A727602B759}"/>
              </a:ext>
            </a:extLst>
          </p:cNvPr>
          <p:cNvSpPr txBox="1"/>
          <p:nvPr/>
        </p:nvSpPr>
        <p:spPr>
          <a:xfrm>
            <a:off x="2159921" y="4328989"/>
            <a:ext cx="1872469" cy="323165"/>
          </a:xfrm>
          <a:prstGeom prst="rect">
            <a:avLst/>
          </a:prstGeom>
          <a:noFill/>
        </p:spPr>
        <p:txBody>
          <a:bodyPr wrap="square" rtlCol="0">
            <a:spAutoFit/>
          </a:bodyPr>
          <a:lstStyle/>
          <a:p>
            <a:pPr algn="ctr"/>
            <a:r>
              <a:rPr lang="ja-JP" altLang="en-US" sz="1500" dirty="0">
                <a:latin typeface="+mn-ea"/>
              </a:rPr>
              <a:t>すいいけい</a:t>
            </a:r>
            <a:endParaRPr kumimoji="1" lang="ja-JP" altLang="en-US" sz="1500" dirty="0">
              <a:latin typeface="+mn-ea"/>
            </a:endParaRPr>
          </a:p>
        </p:txBody>
      </p:sp>
      <p:sp>
        <p:nvSpPr>
          <p:cNvPr id="19" name="テキスト ボックス 18">
            <a:extLst>
              <a:ext uri="{FF2B5EF4-FFF2-40B4-BE49-F238E27FC236}">
                <a16:creationId xmlns:a16="http://schemas.microsoft.com/office/drawing/2014/main" id="{3587A7D6-E26E-4A67-817D-717B46094FDF}"/>
              </a:ext>
            </a:extLst>
          </p:cNvPr>
          <p:cNvSpPr txBox="1"/>
          <p:nvPr/>
        </p:nvSpPr>
        <p:spPr>
          <a:xfrm>
            <a:off x="2642715" y="2612498"/>
            <a:ext cx="1092159" cy="323165"/>
          </a:xfrm>
          <a:prstGeom prst="rect">
            <a:avLst/>
          </a:prstGeom>
          <a:noFill/>
        </p:spPr>
        <p:txBody>
          <a:bodyPr wrap="square" rtlCol="0">
            <a:spAutoFit/>
          </a:bodyPr>
          <a:lstStyle/>
          <a:p>
            <a:pPr algn="ctr"/>
            <a:r>
              <a:rPr kumimoji="1" lang="ja-JP" altLang="en-US" sz="1500" dirty="0">
                <a:latin typeface="+mn-ea"/>
              </a:rPr>
              <a:t>じょうきょう</a:t>
            </a:r>
          </a:p>
        </p:txBody>
      </p:sp>
      <p:sp>
        <p:nvSpPr>
          <p:cNvPr id="20" name="テキスト ボックス 19">
            <a:extLst>
              <a:ext uri="{FF2B5EF4-FFF2-40B4-BE49-F238E27FC236}">
                <a16:creationId xmlns:a16="http://schemas.microsoft.com/office/drawing/2014/main" id="{F92A3DA1-83AF-4A45-A36F-870551CEB670}"/>
              </a:ext>
            </a:extLst>
          </p:cNvPr>
          <p:cNvSpPr txBox="1"/>
          <p:nvPr/>
        </p:nvSpPr>
        <p:spPr>
          <a:xfrm>
            <a:off x="988496" y="6365202"/>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21" name="テキスト ボックス 20">
            <a:extLst>
              <a:ext uri="{FF2B5EF4-FFF2-40B4-BE49-F238E27FC236}">
                <a16:creationId xmlns:a16="http://schemas.microsoft.com/office/drawing/2014/main" id="{DFE720FB-E8C3-41EF-BC1B-AB4250CF05DA}"/>
              </a:ext>
            </a:extLst>
          </p:cNvPr>
          <p:cNvSpPr txBox="1"/>
          <p:nvPr/>
        </p:nvSpPr>
        <p:spPr>
          <a:xfrm>
            <a:off x="1972370" y="2612498"/>
            <a:ext cx="655754" cy="323165"/>
          </a:xfrm>
          <a:prstGeom prst="rect">
            <a:avLst/>
          </a:prstGeom>
          <a:noFill/>
        </p:spPr>
        <p:txBody>
          <a:bodyPr wrap="square" rtlCol="0">
            <a:spAutoFit/>
          </a:bodyPr>
          <a:lstStyle/>
          <a:p>
            <a:pPr algn="ctr"/>
            <a:r>
              <a:rPr lang="ja-JP" altLang="en-US" sz="1500" dirty="0">
                <a:latin typeface="+mn-ea"/>
              </a:rPr>
              <a:t>かわ</a:t>
            </a:r>
            <a:endParaRPr kumimoji="1" lang="ja-JP" altLang="en-US" sz="1500" dirty="0">
              <a:latin typeface="+mn-ea"/>
            </a:endParaRPr>
          </a:p>
        </p:txBody>
      </p:sp>
      <p:sp>
        <p:nvSpPr>
          <p:cNvPr id="27" name="テキスト ボックス 26">
            <a:extLst>
              <a:ext uri="{FF2B5EF4-FFF2-40B4-BE49-F238E27FC236}">
                <a16:creationId xmlns:a16="http://schemas.microsoft.com/office/drawing/2014/main" id="{54346B3C-934B-47F4-9BBD-F4E69D937679}"/>
              </a:ext>
            </a:extLst>
          </p:cNvPr>
          <p:cNvSpPr txBox="1"/>
          <p:nvPr/>
        </p:nvSpPr>
        <p:spPr>
          <a:xfrm>
            <a:off x="3604249" y="2612498"/>
            <a:ext cx="449073" cy="323165"/>
          </a:xfrm>
          <a:prstGeom prst="rect">
            <a:avLst/>
          </a:prstGeom>
          <a:noFill/>
        </p:spPr>
        <p:txBody>
          <a:bodyPr wrap="square" rtlCol="0">
            <a:spAutoFit/>
          </a:bodyPr>
          <a:lstStyle/>
          <a:p>
            <a:pPr algn="ctr"/>
            <a:r>
              <a:rPr lang="ja-JP" altLang="en-US" sz="1500" dirty="0">
                <a:latin typeface="+mn-ea"/>
              </a:rPr>
              <a:t>み</a:t>
            </a:r>
            <a:endParaRPr kumimoji="1" lang="ja-JP" altLang="en-US" sz="1500" dirty="0">
              <a:latin typeface="+mn-ea"/>
            </a:endParaRPr>
          </a:p>
        </p:txBody>
      </p:sp>
      <p:sp>
        <p:nvSpPr>
          <p:cNvPr id="28" name="テキスト ボックス 27">
            <a:extLst>
              <a:ext uri="{FF2B5EF4-FFF2-40B4-BE49-F238E27FC236}">
                <a16:creationId xmlns:a16="http://schemas.microsoft.com/office/drawing/2014/main" id="{022FA7DD-F6B1-4A19-B735-4673B479C93D}"/>
              </a:ext>
            </a:extLst>
          </p:cNvPr>
          <p:cNvSpPr txBox="1"/>
          <p:nvPr/>
        </p:nvSpPr>
        <p:spPr>
          <a:xfrm>
            <a:off x="2612571" y="5292887"/>
            <a:ext cx="1227242" cy="323165"/>
          </a:xfrm>
          <a:prstGeom prst="rect">
            <a:avLst/>
          </a:prstGeom>
          <a:noFill/>
        </p:spPr>
        <p:txBody>
          <a:bodyPr wrap="square" rtlCol="0">
            <a:spAutoFit/>
          </a:bodyPr>
          <a:lstStyle/>
          <a:p>
            <a:pPr algn="ctr"/>
            <a:r>
              <a:rPr kumimoji="1" lang="ja-JP" altLang="en-US" sz="1500" dirty="0">
                <a:latin typeface="+mn-ea"/>
              </a:rPr>
              <a:t>みず　　たか</a:t>
            </a:r>
          </a:p>
        </p:txBody>
      </p:sp>
      <p:sp>
        <p:nvSpPr>
          <p:cNvPr id="29" name="テキスト ボックス 28">
            <a:extLst>
              <a:ext uri="{FF2B5EF4-FFF2-40B4-BE49-F238E27FC236}">
                <a16:creationId xmlns:a16="http://schemas.microsoft.com/office/drawing/2014/main" id="{7C8CB2BB-AD34-4ED7-9FF8-2C5A577F1E50}"/>
              </a:ext>
            </a:extLst>
          </p:cNvPr>
          <p:cNvSpPr txBox="1"/>
          <p:nvPr/>
        </p:nvSpPr>
        <p:spPr>
          <a:xfrm>
            <a:off x="1972370" y="5292887"/>
            <a:ext cx="655754" cy="323165"/>
          </a:xfrm>
          <a:prstGeom prst="rect">
            <a:avLst/>
          </a:prstGeom>
          <a:noFill/>
        </p:spPr>
        <p:txBody>
          <a:bodyPr wrap="square" rtlCol="0">
            <a:spAutoFit/>
          </a:bodyPr>
          <a:lstStyle/>
          <a:p>
            <a:pPr algn="ctr"/>
            <a:r>
              <a:rPr lang="ja-JP" altLang="en-US" sz="1500" dirty="0">
                <a:latin typeface="+mn-ea"/>
              </a:rPr>
              <a:t>かわ</a:t>
            </a:r>
            <a:endParaRPr kumimoji="1" lang="ja-JP" altLang="en-US" sz="1500" dirty="0">
              <a:latin typeface="+mn-ea"/>
            </a:endParaRPr>
          </a:p>
        </p:txBody>
      </p:sp>
      <p:sp>
        <p:nvSpPr>
          <p:cNvPr id="30" name="テキスト ボックス 29">
            <a:extLst>
              <a:ext uri="{FF2B5EF4-FFF2-40B4-BE49-F238E27FC236}">
                <a16:creationId xmlns:a16="http://schemas.microsoft.com/office/drawing/2014/main" id="{53577496-9FCA-4C04-A3F7-85D22914CDCE}"/>
              </a:ext>
            </a:extLst>
          </p:cNvPr>
          <p:cNvSpPr txBox="1"/>
          <p:nvPr/>
        </p:nvSpPr>
        <p:spPr>
          <a:xfrm>
            <a:off x="4215347" y="5292887"/>
            <a:ext cx="449073" cy="323165"/>
          </a:xfrm>
          <a:prstGeom prst="rect">
            <a:avLst/>
          </a:prstGeom>
          <a:noFill/>
        </p:spPr>
        <p:txBody>
          <a:bodyPr wrap="square" rtlCol="0">
            <a:spAutoFit/>
          </a:bodyPr>
          <a:lstStyle/>
          <a:p>
            <a:pPr algn="ctr"/>
            <a:r>
              <a:rPr lang="ja-JP" altLang="en-US" sz="1500" dirty="0">
                <a:latin typeface="+mn-ea"/>
              </a:rPr>
              <a:t>み</a:t>
            </a:r>
            <a:endParaRPr kumimoji="1" lang="ja-JP" altLang="en-US" sz="1500" dirty="0">
              <a:latin typeface="+mn-ea"/>
            </a:endParaRPr>
          </a:p>
        </p:txBody>
      </p:sp>
      <p:sp>
        <p:nvSpPr>
          <p:cNvPr id="32" name="テキスト ボックス 31">
            <a:extLst>
              <a:ext uri="{FF2B5EF4-FFF2-40B4-BE49-F238E27FC236}">
                <a16:creationId xmlns:a16="http://schemas.microsoft.com/office/drawing/2014/main" id="{BCC2C78A-86E7-4D03-9238-6C4E32A92919}"/>
              </a:ext>
            </a:extLst>
          </p:cNvPr>
          <p:cNvSpPr txBox="1"/>
          <p:nvPr/>
        </p:nvSpPr>
        <p:spPr>
          <a:xfrm>
            <a:off x="2320693" y="1544524"/>
            <a:ext cx="754101" cy="323165"/>
          </a:xfrm>
          <a:prstGeom prst="rect">
            <a:avLst/>
          </a:prstGeom>
          <a:noFill/>
        </p:spPr>
        <p:txBody>
          <a:bodyPr wrap="square" rtlCol="0">
            <a:spAutoFit/>
          </a:bodyPr>
          <a:lstStyle/>
          <a:p>
            <a:pPr algn="ctr"/>
            <a:r>
              <a:rPr kumimoji="1" lang="ja-JP" altLang="en-US" sz="1500" dirty="0">
                <a:latin typeface="+mn-ea"/>
              </a:rPr>
              <a:t>かわ</a:t>
            </a:r>
          </a:p>
        </p:txBody>
      </p:sp>
      <p:sp>
        <p:nvSpPr>
          <p:cNvPr id="8" name="正方形/長方形 7">
            <a:extLst>
              <a:ext uri="{FF2B5EF4-FFF2-40B4-BE49-F238E27FC236}">
                <a16:creationId xmlns:a16="http://schemas.microsoft.com/office/drawing/2014/main" id="{77F23682-761F-8C10-1B32-82A862CEFB31}"/>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10" name="正方形/長方形 9">
            <a:extLst>
              <a:ext uri="{FF2B5EF4-FFF2-40B4-BE49-F238E27FC236}">
                <a16:creationId xmlns:a16="http://schemas.microsoft.com/office/drawing/2014/main" id="{CC6FC255-7282-26BE-120D-4092C90791E4}"/>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5" name="テキスト ボックス 14">
            <a:extLst>
              <a:ext uri="{FF2B5EF4-FFF2-40B4-BE49-F238E27FC236}">
                <a16:creationId xmlns:a16="http://schemas.microsoft.com/office/drawing/2014/main" id="{A87989DF-73D3-E83C-C804-77EFB1EA3072}"/>
              </a:ext>
            </a:extLst>
          </p:cNvPr>
          <p:cNvSpPr txBox="1"/>
          <p:nvPr/>
        </p:nvSpPr>
        <p:spPr>
          <a:xfrm>
            <a:off x="206804"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かわ</a:t>
            </a:r>
            <a:endParaRPr kumimoji="1" lang="ja-JP" altLang="en-US" sz="1500" dirty="0">
              <a:solidFill>
                <a:srgbClr val="002060"/>
              </a:solidFill>
              <a:latin typeface="+mn-ea"/>
            </a:endParaRPr>
          </a:p>
        </p:txBody>
      </p:sp>
      <p:sp>
        <p:nvSpPr>
          <p:cNvPr id="31" name="テキスト ボックス 30">
            <a:extLst>
              <a:ext uri="{FF2B5EF4-FFF2-40B4-BE49-F238E27FC236}">
                <a16:creationId xmlns:a16="http://schemas.microsoft.com/office/drawing/2014/main" id="{6E6BA0A0-D1C5-6B01-D9A3-C3D2F40390C6}"/>
              </a:ext>
            </a:extLst>
          </p:cNvPr>
          <p:cNvSpPr txBox="1"/>
          <p:nvPr/>
        </p:nvSpPr>
        <p:spPr>
          <a:xfrm>
            <a:off x="1114082"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みず</a:t>
            </a:r>
            <a:endParaRPr kumimoji="1" lang="ja-JP" altLang="en-US" sz="1500" dirty="0">
              <a:solidFill>
                <a:srgbClr val="002060"/>
              </a:solidFill>
              <a:latin typeface="+mn-ea"/>
            </a:endParaRPr>
          </a:p>
        </p:txBody>
      </p:sp>
      <p:sp>
        <p:nvSpPr>
          <p:cNvPr id="33" name="テキスト ボックス 32">
            <a:extLst>
              <a:ext uri="{FF2B5EF4-FFF2-40B4-BE49-F238E27FC236}">
                <a16:creationId xmlns:a16="http://schemas.microsoft.com/office/drawing/2014/main" id="{40D61687-9550-C047-183E-0FBC9DC0446E}"/>
              </a:ext>
            </a:extLst>
          </p:cNvPr>
          <p:cNvSpPr txBox="1"/>
          <p:nvPr/>
        </p:nvSpPr>
        <p:spPr>
          <a:xfrm>
            <a:off x="2092198"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たか</a:t>
            </a:r>
            <a:endParaRPr kumimoji="1" lang="ja-JP" altLang="en-US" sz="1500" dirty="0">
              <a:solidFill>
                <a:srgbClr val="002060"/>
              </a:solidFill>
              <a:latin typeface="+mn-ea"/>
            </a:endParaRPr>
          </a:p>
        </p:txBody>
      </p:sp>
      <p:sp>
        <p:nvSpPr>
          <p:cNvPr id="38" name="テキスト ボックス 37">
            <a:extLst>
              <a:ext uri="{FF2B5EF4-FFF2-40B4-BE49-F238E27FC236}">
                <a16:creationId xmlns:a16="http://schemas.microsoft.com/office/drawing/2014/main" id="{52B931F7-ED3B-C8F8-46C5-414E194E18E8}"/>
              </a:ext>
            </a:extLst>
          </p:cNvPr>
          <p:cNvSpPr txBox="1"/>
          <p:nvPr/>
        </p:nvSpPr>
        <p:spPr>
          <a:xfrm>
            <a:off x="3554127" y="403300"/>
            <a:ext cx="1490870" cy="323165"/>
          </a:xfrm>
          <a:prstGeom prst="rect">
            <a:avLst/>
          </a:prstGeom>
          <a:noFill/>
        </p:spPr>
        <p:txBody>
          <a:bodyPr wrap="square" rtlCol="0">
            <a:spAutoFit/>
          </a:bodyPr>
          <a:lstStyle/>
          <a:p>
            <a:r>
              <a:rPr lang="ja-JP" altLang="en-US" sz="1500" dirty="0">
                <a:solidFill>
                  <a:srgbClr val="002060"/>
                </a:solidFill>
                <a:latin typeface="+mn-ea"/>
              </a:rPr>
              <a:t>しら　　　　　かた</a:t>
            </a:r>
            <a:endParaRPr kumimoji="1" lang="ja-JP" altLang="en-US" sz="1500" dirty="0">
              <a:solidFill>
                <a:srgbClr val="002060"/>
              </a:solidFill>
              <a:latin typeface="+mn-ea"/>
            </a:endParaRPr>
          </a:p>
        </p:txBody>
      </p:sp>
      <p:sp>
        <p:nvSpPr>
          <p:cNvPr id="40" name="テキスト ボックス 39">
            <a:extLst>
              <a:ext uri="{FF2B5EF4-FFF2-40B4-BE49-F238E27FC236}">
                <a16:creationId xmlns:a16="http://schemas.microsoft.com/office/drawing/2014/main" id="{ED119A8E-4FCD-7D89-0E58-EBF089ADC980}"/>
              </a:ext>
            </a:extLst>
          </p:cNvPr>
          <p:cNvSpPr txBox="1"/>
          <p:nvPr/>
        </p:nvSpPr>
        <p:spPr>
          <a:xfrm>
            <a:off x="6938006" y="517341"/>
            <a:ext cx="2104718"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１３～</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E7A6AD60-0C49-75BA-E198-8E1A6A60AB6D}"/>
              </a:ext>
            </a:extLst>
          </p:cNvPr>
          <p:cNvSpPr txBox="1"/>
          <p:nvPr/>
        </p:nvSpPr>
        <p:spPr>
          <a:xfrm>
            <a:off x="3480352" y="1556464"/>
            <a:ext cx="935232" cy="323165"/>
          </a:xfrm>
          <a:prstGeom prst="rect">
            <a:avLst/>
          </a:prstGeom>
          <a:noFill/>
        </p:spPr>
        <p:txBody>
          <a:bodyPr wrap="square" rtlCol="0">
            <a:spAutoFit/>
          </a:bodyPr>
          <a:lstStyle/>
          <a:p>
            <a:pPr algn="ctr"/>
            <a:r>
              <a:rPr lang="en-US" altLang="ja-JP" sz="1500" dirty="0">
                <a:latin typeface="+mn-ea"/>
              </a:rPr>
              <a:t>Camera</a:t>
            </a:r>
            <a:endParaRPr kumimoji="1" lang="ja-JP" altLang="en-US" sz="1500" dirty="0">
              <a:latin typeface="+mn-ea"/>
            </a:endParaRPr>
          </a:p>
        </p:txBody>
      </p:sp>
    </p:spTree>
    <p:extLst>
      <p:ext uri="{BB962C8B-B14F-4D97-AF65-F5344CB8AC3E}">
        <p14:creationId xmlns:p14="http://schemas.microsoft.com/office/powerpoint/2010/main" val="13967751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タイトル 1">
            <a:extLst>
              <a:ext uri="{FF2B5EF4-FFF2-40B4-BE49-F238E27FC236}">
                <a16:creationId xmlns:a16="http://schemas.microsoft.com/office/drawing/2014/main" id="{D8612F07-53C5-AE28-5006-9ABC7D156B31}"/>
              </a:ext>
            </a:extLst>
          </p:cNvPr>
          <p:cNvSpPr txBox="1">
            <a:spLocks/>
          </p:cNvSpPr>
          <p:nvPr/>
        </p:nvSpPr>
        <p:spPr>
          <a:xfrm>
            <a:off x="0" y="0"/>
            <a:ext cx="9144000" cy="1213658"/>
          </a:xfrm>
          <a:prstGeom prst="rect">
            <a:avLst/>
          </a:prstGeom>
          <a:solidFill>
            <a:schemeClr val="accent5">
              <a:lumMod val="60000"/>
              <a:lumOff val="40000"/>
            </a:schemeClr>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川の水の高さの調べ方</a:t>
            </a:r>
            <a:endParaRPr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0BAA692-D9DE-95CE-0AA7-23E72C5897E7}"/>
              </a:ext>
            </a:extLst>
          </p:cNvPr>
          <p:cNvSpPr txBox="1"/>
          <p:nvPr/>
        </p:nvSpPr>
        <p:spPr>
          <a:xfrm>
            <a:off x="206804"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かわ</a:t>
            </a:r>
            <a:endParaRPr kumimoji="1" lang="ja-JP" altLang="en-US" sz="1500" dirty="0">
              <a:solidFill>
                <a:srgbClr val="002060"/>
              </a:solidFill>
              <a:latin typeface="+mn-ea"/>
            </a:endParaRPr>
          </a:p>
        </p:txBody>
      </p:sp>
      <p:sp>
        <p:nvSpPr>
          <p:cNvPr id="25" name="テキスト ボックス 24">
            <a:extLst>
              <a:ext uri="{FF2B5EF4-FFF2-40B4-BE49-F238E27FC236}">
                <a16:creationId xmlns:a16="http://schemas.microsoft.com/office/drawing/2014/main" id="{DC980779-0798-14E5-8E01-5046CA2954D2}"/>
              </a:ext>
            </a:extLst>
          </p:cNvPr>
          <p:cNvSpPr txBox="1"/>
          <p:nvPr/>
        </p:nvSpPr>
        <p:spPr>
          <a:xfrm>
            <a:off x="1114082"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みず</a:t>
            </a:r>
            <a:endParaRPr kumimoji="1" lang="ja-JP" altLang="en-US" sz="1500" dirty="0">
              <a:solidFill>
                <a:srgbClr val="002060"/>
              </a:solidFill>
              <a:latin typeface="+mn-ea"/>
            </a:endParaRPr>
          </a:p>
        </p:txBody>
      </p:sp>
      <p:sp>
        <p:nvSpPr>
          <p:cNvPr id="26" name="テキスト ボックス 25">
            <a:extLst>
              <a:ext uri="{FF2B5EF4-FFF2-40B4-BE49-F238E27FC236}">
                <a16:creationId xmlns:a16="http://schemas.microsoft.com/office/drawing/2014/main" id="{0ED0B1D3-9139-8C6F-3376-3FD1A586A5AC}"/>
              </a:ext>
            </a:extLst>
          </p:cNvPr>
          <p:cNvSpPr txBox="1"/>
          <p:nvPr/>
        </p:nvSpPr>
        <p:spPr>
          <a:xfrm>
            <a:off x="2092198"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たか</a:t>
            </a:r>
            <a:endParaRPr kumimoji="1" lang="ja-JP" altLang="en-US" sz="1500" dirty="0">
              <a:solidFill>
                <a:srgbClr val="002060"/>
              </a:solidFill>
              <a:latin typeface="+mn-ea"/>
            </a:endParaRPr>
          </a:p>
        </p:txBody>
      </p:sp>
      <p:sp>
        <p:nvSpPr>
          <p:cNvPr id="27" name="テキスト ボックス 26">
            <a:extLst>
              <a:ext uri="{FF2B5EF4-FFF2-40B4-BE49-F238E27FC236}">
                <a16:creationId xmlns:a16="http://schemas.microsoft.com/office/drawing/2014/main" id="{8EBADD62-661D-7EA9-CF0B-3D0DD530B0B8}"/>
              </a:ext>
            </a:extLst>
          </p:cNvPr>
          <p:cNvSpPr txBox="1"/>
          <p:nvPr/>
        </p:nvSpPr>
        <p:spPr>
          <a:xfrm>
            <a:off x="3554127" y="403300"/>
            <a:ext cx="1490870" cy="323165"/>
          </a:xfrm>
          <a:prstGeom prst="rect">
            <a:avLst/>
          </a:prstGeom>
          <a:noFill/>
        </p:spPr>
        <p:txBody>
          <a:bodyPr wrap="square" rtlCol="0">
            <a:spAutoFit/>
          </a:bodyPr>
          <a:lstStyle/>
          <a:p>
            <a:r>
              <a:rPr lang="ja-JP" altLang="en-US" sz="1500" dirty="0">
                <a:solidFill>
                  <a:srgbClr val="002060"/>
                </a:solidFill>
                <a:latin typeface="+mn-ea"/>
              </a:rPr>
              <a:t>しら　　　　　かた</a:t>
            </a:r>
            <a:endParaRPr kumimoji="1" lang="ja-JP" altLang="en-US" sz="1500" dirty="0">
              <a:solidFill>
                <a:srgbClr val="002060"/>
              </a:solidFill>
              <a:latin typeface="+mn-ea"/>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58</a:t>
            </a:fld>
            <a:endParaRPr lang="ja-JP" altLang="en-US" dirty="0"/>
          </a:p>
        </p:txBody>
      </p:sp>
      <p:sp>
        <p:nvSpPr>
          <p:cNvPr id="13" name="タイトル 1"/>
          <p:cNvSpPr txBox="1">
            <a:spLocks/>
          </p:cNvSpPr>
          <p:nvPr/>
        </p:nvSpPr>
        <p:spPr>
          <a:xfrm>
            <a:off x="5386634" y="976059"/>
            <a:ext cx="3690901" cy="306960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800" b="1" dirty="0">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①「地図から探す」</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ts val="1060"/>
              </a:lnSpc>
            </a:pP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2800" b="1" dirty="0">
                <a:solidFill>
                  <a:schemeClr val="tx1">
                    <a:lumMod val="65000"/>
                    <a:lumOff val="35000"/>
                  </a:schemeClr>
                </a:solidFill>
                <a:latin typeface="游ゴシック" panose="020B0400000000000000" pitchFamily="50" charset="-128"/>
                <a:ea typeface="游ゴシック" panose="020B0400000000000000" pitchFamily="50" charset="-128"/>
              </a:rPr>
              <a:t>を選んでください。</a:t>
            </a:r>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8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0" y="6489047"/>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rgbClr val="002060"/>
                </a:solidFill>
                <a:latin typeface="游ゴシック" panose="020B0400000000000000" pitchFamily="50" charset="-128"/>
                <a:ea typeface="游ゴシック" panose="020B0400000000000000" pitchFamily="50" charset="-128"/>
              </a:rPr>
              <a:t>※</a:t>
            </a:r>
            <a:r>
              <a:rPr lang="ja-JP" altLang="en-US" sz="18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rgbClr val="002060"/>
                </a:solidFill>
                <a:latin typeface="游ゴシック" panose="020B0400000000000000" pitchFamily="50" charset="-128"/>
                <a:ea typeface="游ゴシック" panose="020B0400000000000000" pitchFamily="50" charset="-128"/>
              </a:rPr>
              <a:t>P13</a:t>
            </a:r>
            <a:r>
              <a:rPr lang="ja-JP" altLang="en-US" sz="1800" b="1" dirty="0">
                <a:solidFill>
                  <a:srgbClr val="002060"/>
                </a:solidFill>
                <a:latin typeface="游ゴシック" panose="020B0400000000000000" pitchFamily="50" charset="-128"/>
                <a:ea typeface="游ゴシック" panose="020B0400000000000000" pitchFamily="50" charset="-128"/>
              </a:rPr>
              <a:t>～</a:t>
            </a:r>
            <a:r>
              <a:rPr lang="en-US" altLang="ja-JP" sz="1800" b="1" dirty="0">
                <a:solidFill>
                  <a:srgbClr val="002060"/>
                </a:solidFill>
                <a:latin typeface="游ゴシック" panose="020B0400000000000000" pitchFamily="50" charset="-128"/>
                <a:ea typeface="游ゴシック" panose="020B0400000000000000" pitchFamily="50" charset="-128"/>
              </a:rPr>
              <a:t>14</a:t>
            </a: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t="11423" r="-581" b="9190"/>
          <a:stretch/>
        </p:blipFill>
        <p:spPr>
          <a:xfrm>
            <a:off x="0" y="1629103"/>
            <a:ext cx="2522416" cy="4308552"/>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l="5769" t="8163" r="7003" b="20162"/>
          <a:stretch/>
        </p:blipFill>
        <p:spPr>
          <a:xfrm>
            <a:off x="2564457" y="1393604"/>
            <a:ext cx="2555340" cy="4544051"/>
          </a:xfrm>
          <a:prstGeom prst="rect">
            <a:avLst/>
          </a:prstGeom>
        </p:spPr>
      </p:pic>
      <p:sp>
        <p:nvSpPr>
          <p:cNvPr id="10" name="正方形/長方形 9"/>
          <p:cNvSpPr/>
          <p:nvPr/>
        </p:nvSpPr>
        <p:spPr>
          <a:xfrm>
            <a:off x="2669628" y="1393604"/>
            <a:ext cx="2492210" cy="15387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2247" y="5644055"/>
            <a:ext cx="2492210" cy="4735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a:extLst>
              <a:ext uri="{FF2B5EF4-FFF2-40B4-BE49-F238E27FC236}">
                <a16:creationId xmlns:a16="http://schemas.microsoft.com/office/drawing/2014/main" id="{B852DDEB-52D8-42C4-B180-3D7D890C81D5}"/>
              </a:ext>
            </a:extLst>
          </p:cNvPr>
          <p:cNvSpPr txBox="1"/>
          <p:nvPr/>
        </p:nvSpPr>
        <p:spPr>
          <a:xfrm>
            <a:off x="1185268" y="6307328"/>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18" name="テキスト ボックス 17">
            <a:extLst>
              <a:ext uri="{FF2B5EF4-FFF2-40B4-BE49-F238E27FC236}">
                <a16:creationId xmlns:a16="http://schemas.microsoft.com/office/drawing/2014/main" id="{4BAE4CCC-4273-4894-A354-482C6B8D5E38}"/>
              </a:ext>
            </a:extLst>
          </p:cNvPr>
          <p:cNvSpPr txBox="1"/>
          <p:nvPr/>
        </p:nvSpPr>
        <p:spPr>
          <a:xfrm>
            <a:off x="6102614" y="1144593"/>
            <a:ext cx="884517" cy="323165"/>
          </a:xfrm>
          <a:prstGeom prst="rect">
            <a:avLst/>
          </a:prstGeom>
          <a:noFill/>
        </p:spPr>
        <p:txBody>
          <a:bodyPr wrap="square" rtlCol="0">
            <a:spAutoFit/>
          </a:bodyPr>
          <a:lstStyle/>
          <a:p>
            <a:pPr algn="ctr"/>
            <a:r>
              <a:rPr kumimoji="1" lang="ja-JP" altLang="en-US" sz="1500" dirty="0">
                <a:latin typeface="+mn-ea"/>
              </a:rPr>
              <a:t>ちず</a:t>
            </a:r>
          </a:p>
        </p:txBody>
      </p:sp>
      <p:sp>
        <p:nvSpPr>
          <p:cNvPr id="20" name="テキスト ボックス 19">
            <a:extLst>
              <a:ext uri="{FF2B5EF4-FFF2-40B4-BE49-F238E27FC236}">
                <a16:creationId xmlns:a16="http://schemas.microsoft.com/office/drawing/2014/main" id="{9E979EA6-443C-4108-8FCD-36639EC6A385}"/>
              </a:ext>
            </a:extLst>
          </p:cNvPr>
          <p:cNvSpPr txBox="1"/>
          <p:nvPr/>
        </p:nvSpPr>
        <p:spPr>
          <a:xfrm>
            <a:off x="7337351" y="1144593"/>
            <a:ext cx="884517" cy="323165"/>
          </a:xfrm>
          <a:prstGeom prst="rect">
            <a:avLst/>
          </a:prstGeom>
          <a:noFill/>
        </p:spPr>
        <p:txBody>
          <a:bodyPr wrap="square" rtlCol="0">
            <a:spAutoFit/>
          </a:bodyPr>
          <a:lstStyle/>
          <a:p>
            <a:pPr algn="ctr"/>
            <a:r>
              <a:rPr lang="ja-JP" altLang="en-US" sz="1500" dirty="0">
                <a:latin typeface="+mn-ea"/>
              </a:rPr>
              <a:t>さが</a:t>
            </a:r>
            <a:endParaRPr kumimoji="1" lang="ja-JP" altLang="en-US" sz="1500" dirty="0">
              <a:latin typeface="+mn-ea"/>
            </a:endParaRPr>
          </a:p>
        </p:txBody>
      </p:sp>
      <p:sp>
        <p:nvSpPr>
          <p:cNvPr id="21" name="テキスト ボックス 20">
            <a:extLst>
              <a:ext uri="{FF2B5EF4-FFF2-40B4-BE49-F238E27FC236}">
                <a16:creationId xmlns:a16="http://schemas.microsoft.com/office/drawing/2014/main" id="{D649E620-87B4-4365-A0AD-BBD8332491C7}"/>
              </a:ext>
            </a:extLst>
          </p:cNvPr>
          <p:cNvSpPr txBox="1"/>
          <p:nvPr/>
        </p:nvSpPr>
        <p:spPr>
          <a:xfrm>
            <a:off x="5594967" y="1636292"/>
            <a:ext cx="884517" cy="323165"/>
          </a:xfrm>
          <a:prstGeom prst="rect">
            <a:avLst/>
          </a:prstGeom>
          <a:noFill/>
        </p:spPr>
        <p:txBody>
          <a:bodyPr wrap="square" rtlCol="0">
            <a:spAutoFit/>
          </a:bodyPr>
          <a:lstStyle/>
          <a:p>
            <a:pPr algn="ctr"/>
            <a:r>
              <a:rPr lang="ja-JP" altLang="en-US" sz="1500" dirty="0">
                <a:latin typeface="+mn-ea"/>
              </a:rPr>
              <a:t>えら</a:t>
            </a:r>
            <a:endParaRPr kumimoji="1" lang="ja-JP" altLang="en-US" sz="1500" dirty="0">
              <a:latin typeface="+mn-ea"/>
            </a:endParaRPr>
          </a:p>
        </p:txBody>
      </p:sp>
      <p:sp>
        <p:nvSpPr>
          <p:cNvPr id="5" name="正方形/長方形 4">
            <a:extLst>
              <a:ext uri="{FF2B5EF4-FFF2-40B4-BE49-F238E27FC236}">
                <a16:creationId xmlns:a16="http://schemas.microsoft.com/office/drawing/2014/main" id="{D8CA1269-592E-BCF1-314F-2112558438F9}"/>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6" name="正方形/長方形 5">
            <a:extLst>
              <a:ext uri="{FF2B5EF4-FFF2-40B4-BE49-F238E27FC236}">
                <a16:creationId xmlns:a16="http://schemas.microsoft.com/office/drawing/2014/main" id="{F3D0C000-A19F-23E0-43F9-ED34B4EC5EA0}"/>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pic>
        <p:nvPicPr>
          <p:cNvPr id="30" name="図 29" descr="マップ が含まれている画像&#10;&#10;自動的に生成された説明">
            <a:extLst>
              <a:ext uri="{FF2B5EF4-FFF2-40B4-BE49-F238E27FC236}">
                <a16:creationId xmlns:a16="http://schemas.microsoft.com/office/drawing/2014/main" id="{16394F19-20E1-1D4C-75B9-C0309DE9DD3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78" b="13420"/>
          <a:stretch/>
        </p:blipFill>
        <p:spPr>
          <a:xfrm>
            <a:off x="5756917" y="2402429"/>
            <a:ext cx="2894632" cy="4294067"/>
          </a:xfrm>
          <a:prstGeom prst="rect">
            <a:avLst/>
          </a:prstGeom>
          <a:ln w="57150">
            <a:solidFill>
              <a:schemeClr val="tx1">
                <a:lumMod val="50000"/>
                <a:lumOff val="50000"/>
              </a:schemeClr>
            </a:solidFill>
          </a:ln>
        </p:spPr>
      </p:pic>
      <p:pic>
        <p:nvPicPr>
          <p:cNvPr id="31" name="図 30">
            <a:extLst>
              <a:ext uri="{FF2B5EF4-FFF2-40B4-BE49-F238E27FC236}">
                <a16:creationId xmlns:a16="http://schemas.microsoft.com/office/drawing/2014/main" id="{69A119CD-BBA2-A9C2-5FE2-5F90DAA64F8D}"/>
              </a:ext>
            </a:extLst>
          </p:cNvPr>
          <p:cNvPicPr>
            <a:picLocks noChangeAspect="1"/>
          </p:cNvPicPr>
          <p:nvPr/>
        </p:nvPicPr>
        <p:blipFill>
          <a:blip r:embed="rId6"/>
          <a:stretch>
            <a:fillRect/>
          </a:stretch>
        </p:blipFill>
        <p:spPr>
          <a:xfrm>
            <a:off x="4106316" y="2301826"/>
            <a:ext cx="958531" cy="718898"/>
          </a:xfrm>
          <a:prstGeom prst="rect">
            <a:avLst/>
          </a:prstGeom>
        </p:spPr>
      </p:pic>
      <p:sp>
        <p:nvSpPr>
          <p:cNvPr id="32" name="正方形/長方形 31">
            <a:extLst>
              <a:ext uri="{FF2B5EF4-FFF2-40B4-BE49-F238E27FC236}">
                <a16:creationId xmlns:a16="http://schemas.microsoft.com/office/drawing/2014/main" id="{9D1962AB-F920-1050-09CC-DF0EAFCD27BE}"/>
              </a:ext>
            </a:extLst>
          </p:cNvPr>
          <p:cNvSpPr/>
          <p:nvPr/>
        </p:nvSpPr>
        <p:spPr>
          <a:xfrm>
            <a:off x="4224808" y="2300686"/>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34" name="正方形/長方形 33">
            <a:extLst>
              <a:ext uri="{FF2B5EF4-FFF2-40B4-BE49-F238E27FC236}">
                <a16:creationId xmlns:a16="http://schemas.microsoft.com/office/drawing/2014/main" id="{087B76D3-4977-3ABA-9494-18B49A8FFC44}"/>
              </a:ext>
            </a:extLst>
          </p:cNvPr>
          <p:cNvSpPr/>
          <p:nvPr/>
        </p:nvSpPr>
        <p:spPr>
          <a:xfrm>
            <a:off x="5972328" y="3546538"/>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35" name="楕円 34">
            <a:extLst>
              <a:ext uri="{FF2B5EF4-FFF2-40B4-BE49-F238E27FC236}">
                <a16:creationId xmlns:a16="http://schemas.microsoft.com/office/drawing/2014/main" id="{DDCFC5B1-3114-A053-4BF9-F114CE6F3A23}"/>
              </a:ext>
            </a:extLst>
          </p:cNvPr>
          <p:cNvSpPr/>
          <p:nvPr/>
        </p:nvSpPr>
        <p:spPr>
          <a:xfrm>
            <a:off x="5787372" y="3480324"/>
            <a:ext cx="453176" cy="4152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AFAE1F4B-23A7-C11C-E791-56DB48082CB6}"/>
              </a:ext>
            </a:extLst>
          </p:cNvPr>
          <p:cNvPicPr>
            <a:picLocks noChangeAspect="1"/>
          </p:cNvPicPr>
          <p:nvPr/>
        </p:nvPicPr>
        <p:blipFill>
          <a:blip r:embed="rId6"/>
          <a:stretch>
            <a:fillRect/>
          </a:stretch>
        </p:blipFill>
        <p:spPr>
          <a:xfrm>
            <a:off x="5853836" y="3547678"/>
            <a:ext cx="958531" cy="718898"/>
          </a:xfrm>
          <a:prstGeom prst="rect">
            <a:avLst/>
          </a:prstGeom>
        </p:spPr>
      </p:pic>
      <p:sp>
        <p:nvSpPr>
          <p:cNvPr id="36" name="テキスト ボックス 35">
            <a:extLst>
              <a:ext uri="{FF2B5EF4-FFF2-40B4-BE49-F238E27FC236}">
                <a16:creationId xmlns:a16="http://schemas.microsoft.com/office/drawing/2014/main" id="{5DCF77CE-9264-DC59-89F5-2086B2DB89E2}"/>
              </a:ext>
            </a:extLst>
          </p:cNvPr>
          <p:cNvSpPr txBox="1"/>
          <p:nvPr/>
        </p:nvSpPr>
        <p:spPr>
          <a:xfrm>
            <a:off x="5874025" y="4407834"/>
            <a:ext cx="2673625" cy="446276"/>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げんざいち　Ｉｃｏｎ　　　ＴＡＰ</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現在地アイコンをタップします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37" name="テキスト ボックス 36">
            <a:extLst>
              <a:ext uri="{FF2B5EF4-FFF2-40B4-BE49-F238E27FC236}">
                <a16:creationId xmlns:a16="http://schemas.microsoft.com/office/drawing/2014/main" id="{03B39A6F-1EB0-4BB0-1D0F-D7C6D09A1601}"/>
              </a:ext>
            </a:extLst>
          </p:cNvPr>
          <p:cNvSpPr txBox="1"/>
          <p:nvPr/>
        </p:nvSpPr>
        <p:spPr>
          <a:xfrm>
            <a:off x="6938006" y="517341"/>
            <a:ext cx="2104718"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１３～</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598734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タイトル 1">
            <a:extLst>
              <a:ext uri="{FF2B5EF4-FFF2-40B4-BE49-F238E27FC236}">
                <a16:creationId xmlns:a16="http://schemas.microsoft.com/office/drawing/2014/main" id="{A8DD6F30-6527-E3E4-B3C9-74528077B9AE}"/>
              </a:ext>
            </a:extLst>
          </p:cNvPr>
          <p:cNvSpPr txBox="1">
            <a:spLocks/>
          </p:cNvSpPr>
          <p:nvPr/>
        </p:nvSpPr>
        <p:spPr>
          <a:xfrm>
            <a:off x="6007617" y="1240041"/>
            <a:ext cx="2998837" cy="86565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400" b="1" dirty="0">
              <a:latin typeface="游ゴシック" panose="020B0400000000000000" pitchFamily="50" charset="-128"/>
              <a:ea typeface="游ゴシック" panose="020B0400000000000000" pitchFamily="50" charset="-128"/>
            </a:endParaRPr>
          </a:p>
          <a:p>
            <a:pPr algn="l"/>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③川の水の高さ</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9" name="タイトル 1">
            <a:extLst>
              <a:ext uri="{FF2B5EF4-FFF2-40B4-BE49-F238E27FC236}">
                <a16:creationId xmlns:a16="http://schemas.microsoft.com/office/drawing/2014/main" id="{7C5AE1A6-0BEC-3C97-5750-F1F389D634FC}"/>
              </a:ext>
            </a:extLst>
          </p:cNvPr>
          <p:cNvSpPr txBox="1">
            <a:spLocks/>
          </p:cNvSpPr>
          <p:nvPr/>
        </p:nvSpPr>
        <p:spPr>
          <a:xfrm>
            <a:off x="3067997" y="1203464"/>
            <a:ext cx="2998837" cy="86565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400" b="1" dirty="0">
              <a:latin typeface="游ゴシック" panose="020B0400000000000000" pitchFamily="50" charset="-128"/>
              <a:ea typeface="游ゴシック" panose="020B0400000000000000" pitchFamily="50" charset="-128"/>
            </a:endParaRPr>
          </a:p>
          <a:p>
            <a:pPr algn="l"/>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②カメラの様子</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492F7FF8-6A47-A2CB-69E0-73D33D159F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22" b="14232"/>
          <a:stretch/>
        </p:blipFill>
        <p:spPr>
          <a:xfrm>
            <a:off x="6158620" y="1961839"/>
            <a:ext cx="2847834" cy="4500000"/>
          </a:xfrm>
          <a:prstGeom prst="rect">
            <a:avLst/>
          </a:prstGeom>
          <a:ln w="57150">
            <a:solidFill>
              <a:schemeClr val="tx1">
                <a:lumMod val="50000"/>
                <a:lumOff val="50000"/>
              </a:schemeClr>
            </a:solidFill>
          </a:ln>
        </p:spPr>
      </p:pic>
      <p:pic>
        <p:nvPicPr>
          <p:cNvPr id="15" name="図 14" descr="グラフィカル ユーザー インターフェイス&#10;&#10;自動的に生成された説明">
            <a:extLst>
              <a:ext uri="{FF2B5EF4-FFF2-40B4-BE49-F238E27FC236}">
                <a16:creationId xmlns:a16="http://schemas.microsoft.com/office/drawing/2014/main" id="{1E41A2F5-E035-C5CD-8854-1BC7B39659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58" b="14297"/>
          <a:stretch/>
        </p:blipFill>
        <p:spPr>
          <a:xfrm>
            <a:off x="3124494" y="1959457"/>
            <a:ext cx="2847834" cy="4500000"/>
          </a:xfrm>
          <a:prstGeom prst="rect">
            <a:avLst/>
          </a:prstGeom>
          <a:ln w="57150">
            <a:solidFill>
              <a:schemeClr val="tx1">
                <a:lumMod val="50000"/>
                <a:lumOff val="50000"/>
              </a:schemeClr>
            </a:solidFill>
          </a:ln>
        </p:spPr>
      </p:pic>
      <p:sp>
        <p:nvSpPr>
          <p:cNvPr id="23" name="タイトル 1">
            <a:extLst>
              <a:ext uri="{FF2B5EF4-FFF2-40B4-BE49-F238E27FC236}">
                <a16:creationId xmlns:a16="http://schemas.microsoft.com/office/drawing/2014/main" id="{D8612F07-53C5-AE28-5006-9ABC7D156B31}"/>
              </a:ext>
            </a:extLst>
          </p:cNvPr>
          <p:cNvSpPr txBox="1">
            <a:spLocks/>
          </p:cNvSpPr>
          <p:nvPr/>
        </p:nvSpPr>
        <p:spPr>
          <a:xfrm>
            <a:off x="0" y="0"/>
            <a:ext cx="9144000" cy="1213658"/>
          </a:xfrm>
          <a:prstGeom prst="rect">
            <a:avLst/>
          </a:prstGeom>
          <a:solidFill>
            <a:schemeClr val="accent5">
              <a:lumMod val="60000"/>
              <a:lumOff val="40000"/>
            </a:schemeClr>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川の水の高さの調べ方</a:t>
            </a:r>
            <a:endParaRPr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0BAA692-D9DE-95CE-0AA7-23E72C5897E7}"/>
              </a:ext>
            </a:extLst>
          </p:cNvPr>
          <p:cNvSpPr txBox="1"/>
          <p:nvPr/>
        </p:nvSpPr>
        <p:spPr>
          <a:xfrm>
            <a:off x="206804"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かわ</a:t>
            </a:r>
            <a:endParaRPr kumimoji="1" lang="ja-JP" altLang="en-US" sz="1500" dirty="0">
              <a:solidFill>
                <a:srgbClr val="002060"/>
              </a:solidFill>
              <a:latin typeface="+mn-ea"/>
            </a:endParaRPr>
          </a:p>
        </p:txBody>
      </p:sp>
      <p:sp>
        <p:nvSpPr>
          <p:cNvPr id="25" name="テキスト ボックス 24">
            <a:extLst>
              <a:ext uri="{FF2B5EF4-FFF2-40B4-BE49-F238E27FC236}">
                <a16:creationId xmlns:a16="http://schemas.microsoft.com/office/drawing/2014/main" id="{DC980779-0798-14E5-8E01-5046CA2954D2}"/>
              </a:ext>
            </a:extLst>
          </p:cNvPr>
          <p:cNvSpPr txBox="1"/>
          <p:nvPr/>
        </p:nvSpPr>
        <p:spPr>
          <a:xfrm>
            <a:off x="1114082"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みず</a:t>
            </a:r>
            <a:endParaRPr kumimoji="1" lang="ja-JP" altLang="en-US" sz="1500" dirty="0">
              <a:solidFill>
                <a:srgbClr val="002060"/>
              </a:solidFill>
              <a:latin typeface="+mn-ea"/>
            </a:endParaRPr>
          </a:p>
        </p:txBody>
      </p:sp>
      <p:sp>
        <p:nvSpPr>
          <p:cNvPr id="26" name="テキスト ボックス 25">
            <a:extLst>
              <a:ext uri="{FF2B5EF4-FFF2-40B4-BE49-F238E27FC236}">
                <a16:creationId xmlns:a16="http://schemas.microsoft.com/office/drawing/2014/main" id="{0ED0B1D3-9139-8C6F-3376-3FD1A586A5AC}"/>
              </a:ext>
            </a:extLst>
          </p:cNvPr>
          <p:cNvSpPr txBox="1"/>
          <p:nvPr/>
        </p:nvSpPr>
        <p:spPr>
          <a:xfrm>
            <a:off x="2092198" y="403300"/>
            <a:ext cx="728534" cy="323165"/>
          </a:xfrm>
          <a:prstGeom prst="rect">
            <a:avLst/>
          </a:prstGeom>
          <a:noFill/>
        </p:spPr>
        <p:txBody>
          <a:bodyPr wrap="square" rtlCol="0">
            <a:spAutoFit/>
          </a:bodyPr>
          <a:lstStyle/>
          <a:p>
            <a:pPr algn="ctr"/>
            <a:r>
              <a:rPr lang="ja-JP" altLang="en-US" sz="1500" dirty="0">
                <a:solidFill>
                  <a:srgbClr val="002060"/>
                </a:solidFill>
                <a:latin typeface="+mn-ea"/>
              </a:rPr>
              <a:t>たか</a:t>
            </a:r>
            <a:endParaRPr kumimoji="1" lang="ja-JP" altLang="en-US" sz="1500" dirty="0">
              <a:solidFill>
                <a:srgbClr val="002060"/>
              </a:solidFill>
              <a:latin typeface="+mn-ea"/>
            </a:endParaRPr>
          </a:p>
        </p:txBody>
      </p:sp>
      <p:sp>
        <p:nvSpPr>
          <p:cNvPr id="27" name="テキスト ボックス 26">
            <a:extLst>
              <a:ext uri="{FF2B5EF4-FFF2-40B4-BE49-F238E27FC236}">
                <a16:creationId xmlns:a16="http://schemas.microsoft.com/office/drawing/2014/main" id="{8EBADD62-661D-7EA9-CF0B-3D0DD530B0B8}"/>
              </a:ext>
            </a:extLst>
          </p:cNvPr>
          <p:cNvSpPr txBox="1"/>
          <p:nvPr/>
        </p:nvSpPr>
        <p:spPr>
          <a:xfrm>
            <a:off x="3554127" y="403300"/>
            <a:ext cx="1490870" cy="323165"/>
          </a:xfrm>
          <a:prstGeom prst="rect">
            <a:avLst/>
          </a:prstGeom>
          <a:noFill/>
        </p:spPr>
        <p:txBody>
          <a:bodyPr wrap="square" rtlCol="0">
            <a:spAutoFit/>
          </a:bodyPr>
          <a:lstStyle/>
          <a:p>
            <a:r>
              <a:rPr lang="ja-JP" altLang="en-US" sz="1500" dirty="0">
                <a:solidFill>
                  <a:srgbClr val="002060"/>
                </a:solidFill>
                <a:latin typeface="+mn-ea"/>
              </a:rPr>
              <a:t>しら　　　　　かた</a:t>
            </a:r>
            <a:endParaRPr kumimoji="1" lang="ja-JP" altLang="en-US" sz="1500" dirty="0">
              <a:solidFill>
                <a:srgbClr val="002060"/>
              </a:solidFill>
              <a:latin typeface="+mn-ea"/>
            </a:endParaRPr>
          </a:p>
        </p:txBody>
      </p:sp>
      <p:sp>
        <p:nvSpPr>
          <p:cNvPr id="2" name="スライド番号プレースホルダー 1"/>
          <p:cNvSpPr>
            <a:spLocks noGrp="1"/>
          </p:cNvSpPr>
          <p:nvPr>
            <p:ph type="sldNum" sz="quarter" idx="12"/>
          </p:nvPr>
        </p:nvSpPr>
        <p:spPr>
          <a:xfrm>
            <a:off x="8718014" y="6534993"/>
            <a:ext cx="425986" cy="323007"/>
          </a:xfrm>
        </p:spPr>
        <p:txBody>
          <a:bodyPr/>
          <a:lstStyle/>
          <a:p>
            <a:fld id="{CECB8414-8A24-438C-A4D2-8AA3D970D36A}" type="slidenum">
              <a:rPr lang="ja-JP" altLang="en-US" smtClean="0"/>
              <a:pPr/>
              <a:t>59</a:t>
            </a:fld>
            <a:endParaRPr lang="ja-JP" altLang="en-US" dirty="0"/>
          </a:p>
        </p:txBody>
      </p:sp>
      <p:sp>
        <p:nvSpPr>
          <p:cNvPr id="13" name="タイトル 1"/>
          <p:cNvSpPr txBox="1">
            <a:spLocks/>
          </p:cNvSpPr>
          <p:nvPr/>
        </p:nvSpPr>
        <p:spPr>
          <a:xfrm>
            <a:off x="42550" y="1203464"/>
            <a:ext cx="2998837" cy="71573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2400" b="1" dirty="0">
              <a:latin typeface="游ゴシック" panose="020B0400000000000000" pitchFamily="50" charset="-128"/>
              <a:ea typeface="游ゴシック" panose="020B0400000000000000" pitchFamily="50" charset="-128"/>
            </a:endParaRPr>
          </a:p>
          <a:p>
            <a:pPr algn="l"/>
            <a:r>
              <a:rPr lang="ja-JP" altLang="en-US" sz="2400" b="1" dirty="0">
                <a:solidFill>
                  <a:schemeClr val="tx1">
                    <a:lumMod val="65000"/>
                    <a:lumOff val="35000"/>
                  </a:schemeClr>
                </a:solidFill>
                <a:latin typeface="游ゴシック" panose="020B0400000000000000" pitchFamily="50" charset="-128"/>
                <a:ea typeface="游ゴシック" panose="020B0400000000000000" pitchFamily="50" charset="-128"/>
              </a:rPr>
              <a:t>①家の近くを見る</a:t>
            </a:r>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7" name="タイトル 1"/>
          <p:cNvSpPr txBox="1">
            <a:spLocks/>
          </p:cNvSpPr>
          <p:nvPr/>
        </p:nvSpPr>
        <p:spPr>
          <a:xfrm>
            <a:off x="0" y="6528803"/>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800" b="1" dirty="0">
                <a:solidFill>
                  <a:srgbClr val="002060"/>
                </a:solidFill>
                <a:latin typeface="游ゴシック" panose="020B0400000000000000" pitchFamily="50" charset="-128"/>
                <a:ea typeface="游ゴシック" panose="020B0400000000000000" pitchFamily="50" charset="-128"/>
              </a:rPr>
              <a:t>※</a:t>
            </a:r>
            <a:r>
              <a:rPr lang="ja-JP" altLang="en-US" sz="18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800" b="1" dirty="0">
                <a:solidFill>
                  <a:srgbClr val="002060"/>
                </a:solidFill>
                <a:latin typeface="游ゴシック" panose="020B0400000000000000" pitchFamily="50" charset="-128"/>
                <a:ea typeface="游ゴシック" panose="020B0400000000000000" pitchFamily="50" charset="-128"/>
              </a:rPr>
              <a:t>P13</a:t>
            </a:r>
            <a:r>
              <a:rPr lang="ja-JP" altLang="en-US" sz="1800" b="1" dirty="0">
                <a:solidFill>
                  <a:srgbClr val="002060"/>
                </a:solidFill>
                <a:latin typeface="游ゴシック" panose="020B0400000000000000" pitchFamily="50" charset="-128"/>
                <a:ea typeface="游ゴシック" panose="020B0400000000000000" pitchFamily="50" charset="-128"/>
              </a:rPr>
              <a:t>～</a:t>
            </a:r>
            <a:r>
              <a:rPr lang="en-US" altLang="ja-JP" sz="1800" b="1" dirty="0">
                <a:solidFill>
                  <a:srgbClr val="002060"/>
                </a:solidFill>
                <a:latin typeface="游ゴシック" panose="020B0400000000000000" pitchFamily="50" charset="-128"/>
                <a:ea typeface="游ゴシック" panose="020B0400000000000000" pitchFamily="50" charset="-128"/>
              </a:rPr>
              <a:t>14</a:t>
            </a:r>
          </a:p>
        </p:txBody>
      </p:sp>
      <p:sp>
        <p:nvSpPr>
          <p:cNvPr id="12" name="テキスト ボックス 11">
            <a:extLst>
              <a:ext uri="{FF2B5EF4-FFF2-40B4-BE49-F238E27FC236}">
                <a16:creationId xmlns:a16="http://schemas.microsoft.com/office/drawing/2014/main" id="{B852DDEB-52D8-42C4-B180-3D7D890C81D5}"/>
              </a:ext>
            </a:extLst>
          </p:cNvPr>
          <p:cNvSpPr txBox="1"/>
          <p:nvPr/>
        </p:nvSpPr>
        <p:spPr>
          <a:xfrm>
            <a:off x="1185268" y="6307328"/>
            <a:ext cx="625036" cy="246221"/>
          </a:xfrm>
          <a:prstGeom prst="rect">
            <a:avLst/>
          </a:prstGeom>
          <a:noFill/>
        </p:spPr>
        <p:txBody>
          <a:bodyPr wrap="square" rtlCol="0">
            <a:spAutoFit/>
          </a:bodyPr>
          <a:lstStyle/>
          <a:p>
            <a:pPr algn="ctr"/>
            <a:r>
              <a:rPr kumimoji="1" lang="ja-JP" altLang="en-US" sz="1000" dirty="0">
                <a:latin typeface="+mn-ea"/>
              </a:rPr>
              <a:t>ないよう</a:t>
            </a:r>
          </a:p>
        </p:txBody>
      </p:sp>
      <p:sp>
        <p:nvSpPr>
          <p:cNvPr id="18" name="テキスト ボックス 17">
            <a:extLst>
              <a:ext uri="{FF2B5EF4-FFF2-40B4-BE49-F238E27FC236}">
                <a16:creationId xmlns:a16="http://schemas.microsoft.com/office/drawing/2014/main" id="{4BAE4CCC-4273-4894-A354-482C6B8D5E38}"/>
              </a:ext>
            </a:extLst>
          </p:cNvPr>
          <p:cNvSpPr txBox="1"/>
          <p:nvPr/>
        </p:nvSpPr>
        <p:spPr>
          <a:xfrm>
            <a:off x="6230656" y="1318223"/>
            <a:ext cx="2192027" cy="323165"/>
          </a:xfrm>
          <a:prstGeom prst="rect">
            <a:avLst/>
          </a:prstGeom>
          <a:noFill/>
        </p:spPr>
        <p:txBody>
          <a:bodyPr wrap="square" rtlCol="0">
            <a:spAutoFit/>
          </a:bodyPr>
          <a:lstStyle/>
          <a:p>
            <a:r>
              <a:rPr lang="ja-JP" altLang="en-US" sz="1500" dirty="0">
                <a:latin typeface="+mn-ea"/>
              </a:rPr>
              <a:t>かわ　　みず　　たか</a:t>
            </a:r>
            <a:endParaRPr kumimoji="1" lang="ja-JP" altLang="en-US" sz="1500" dirty="0">
              <a:latin typeface="+mn-ea"/>
            </a:endParaRPr>
          </a:p>
        </p:txBody>
      </p:sp>
      <p:sp>
        <p:nvSpPr>
          <p:cNvPr id="21" name="テキスト ボックス 20">
            <a:extLst>
              <a:ext uri="{FF2B5EF4-FFF2-40B4-BE49-F238E27FC236}">
                <a16:creationId xmlns:a16="http://schemas.microsoft.com/office/drawing/2014/main" id="{D649E620-87B4-4365-A0AD-BBD8332491C7}"/>
              </a:ext>
            </a:extLst>
          </p:cNvPr>
          <p:cNvSpPr txBox="1"/>
          <p:nvPr/>
        </p:nvSpPr>
        <p:spPr>
          <a:xfrm>
            <a:off x="4516492" y="1269963"/>
            <a:ext cx="884517" cy="323165"/>
          </a:xfrm>
          <a:prstGeom prst="rect">
            <a:avLst/>
          </a:prstGeom>
          <a:noFill/>
        </p:spPr>
        <p:txBody>
          <a:bodyPr wrap="square" rtlCol="0">
            <a:spAutoFit/>
          </a:bodyPr>
          <a:lstStyle/>
          <a:p>
            <a:pPr algn="ctr"/>
            <a:r>
              <a:rPr kumimoji="1" lang="ja-JP" altLang="en-US" sz="1500" dirty="0">
                <a:latin typeface="+mn-ea"/>
              </a:rPr>
              <a:t>ようす</a:t>
            </a:r>
          </a:p>
        </p:txBody>
      </p:sp>
      <p:sp>
        <p:nvSpPr>
          <p:cNvPr id="5" name="正方形/長方形 4">
            <a:extLst>
              <a:ext uri="{FF2B5EF4-FFF2-40B4-BE49-F238E27FC236}">
                <a16:creationId xmlns:a16="http://schemas.microsoft.com/office/drawing/2014/main" id="{D8CA1269-592E-BCF1-314F-2112558438F9}"/>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つく</a:t>
            </a:r>
          </a:p>
        </p:txBody>
      </p:sp>
      <p:sp>
        <p:nvSpPr>
          <p:cNvPr id="6" name="正方形/長方形 5">
            <a:extLst>
              <a:ext uri="{FF2B5EF4-FFF2-40B4-BE49-F238E27FC236}">
                <a16:creationId xmlns:a16="http://schemas.microsoft.com/office/drawing/2014/main" id="{F3D0C000-A19F-23E0-43F9-ED34B4EC5EA0}"/>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(3)</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マイ・タイムラインを作りましょう</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36" name="テキスト ボックス 35">
            <a:extLst>
              <a:ext uri="{FF2B5EF4-FFF2-40B4-BE49-F238E27FC236}">
                <a16:creationId xmlns:a16="http://schemas.microsoft.com/office/drawing/2014/main" id="{5DCF77CE-9264-DC59-89F5-2086B2DB89E2}"/>
              </a:ext>
            </a:extLst>
          </p:cNvPr>
          <p:cNvSpPr txBox="1"/>
          <p:nvPr/>
        </p:nvSpPr>
        <p:spPr>
          <a:xfrm>
            <a:off x="3230602" y="3555886"/>
            <a:ext cx="2673625" cy="446276"/>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かわ　しゃしん　み</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川の写真を見ることができます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pic>
        <p:nvPicPr>
          <p:cNvPr id="17" name="図 16" descr="マップ&#10;&#10;自動的に生成された説明">
            <a:extLst>
              <a:ext uri="{FF2B5EF4-FFF2-40B4-BE49-F238E27FC236}">
                <a16:creationId xmlns:a16="http://schemas.microsoft.com/office/drawing/2014/main" id="{F1ED4D73-851A-C15B-FD8B-21A46A0A8CF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177" b="13188"/>
          <a:stretch/>
        </p:blipFill>
        <p:spPr>
          <a:xfrm>
            <a:off x="134800" y="1989047"/>
            <a:ext cx="2801766" cy="4500000"/>
          </a:xfrm>
          <a:prstGeom prst="rect">
            <a:avLst/>
          </a:prstGeom>
          <a:ln w="57150">
            <a:solidFill>
              <a:schemeClr val="tx1">
                <a:lumMod val="50000"/>
                <a:lumOff val="50000"/>
              </a:schemeClr>
            </a:solidFill>
          </a:ln>
        </p:spPr>
      </p:pic>
      <p:sp>
        <p:nvSpPr>
          <p:cNvPr id="10" name="正方形/長方形 9"/>
          <p:cNvSpPr/>
          <p:nvPr/>
        </p:nvSpPr>
        <p:spPr>
          <a:xfrm>
            <a:off x="739770" y="3727174"/>
            <a:ext cx="800795" cy="75803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図 30">
            <a:extLst>
              <a:ext uri="{FF2B5EF4-FFF2-40B4-BE49-F238E27FC236}">
                <a16:creationId xmlns:a16="http://schemas.microsoft.com/office/drawing/2014/main" id="{69A119CD-BBA2-A9C2-5FE2-5F90DAA64F8D}"/>
              </a:ext>
            </a:extLst>
          </p:cNvPr>
          <p:cNvPicPr>
            <a:picLocks noChangeAspect="1"/>
          </p:cNvPicPr>
          <p:nvPr/>
        </p:nvPicPr>
        <p:blipFill>
          <a:blip r:embed="rId6"/>
          <a:stretch>
            <a:fillRect/>
          </a:stretch>
        </p:blipFill>
        <p:spPr>
          <a:xfrm>
            <a:off x="1002178" y="3727083"/>
            <a:ext cx="958531" cy="718898"/>
          </a:xfrm>
          <a:prstGeom prst="rect">
            <a:avLst/>
          </a:prstGeom>
        </p:spPr>
      </p:pic>
      <p:sp>
        <p:nvSpPr>
          <p:cNvPr id="32" name="正方形/長方形 31">
            <a:extLst>
              <a:ext uri="{FF2B5EF4-FFF2-40B4-BE49-F238E27FC236}">
                <a16:creationId xmlns:a16="http://schemas.microsoft.com/office/drawing/2014/main" id="{9D1962AB-F920-1050-09CC-DF0EAFCD27BE}"/>
              </a:ext>
            </a:extLst>
          </p:cNvPr>
          <p:cNvSpPr/>
          <p:nvPr/>
        </p:nvSpPr>
        <p:spPr>
          <a:xfrm>
            <a:off x="1179792" y="3703102"/>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sp>
        <p:nvSpPr>
          <p:cNvPr id="34" name="正方形/長方形 33">
            <a:extLst>
              <a:ext uri="{FF2B5EF4-FFF2-40B4-BE49-F238E27FC236}">
                <a16:creationId xmlns:a16="http://schemas.microsoft.com/office/drawing/2014/main" id="{087B76D3-4977-3ABA-9494-18B49A8FFC44}"/>
              </a:ext>
            </a:extLst>
          </p:cNvPr>
          <p:cNvSpPr/>
          <p:nvPr/>
        </p:nvSpPr>
        <p:spPr>
          <a:xfrm>
            <a:off x="1068802" y="4263344"/>
            <a:ext cx="1174735" cy="338554"/>
          </a:xfrm>
          <a:prstGeom prst="rect">
            <a:avLst/>
          </a:prstGeom>
          <a:noFill/>
        </p:spPr>
        <p:txBody>
          <a:bodyPr wrap="square" lIns="91440" tIns="45720" rIns="91440" bIns="45720">
            <a:spAutoFit/>
          </a:bodyPr>
          <a:lstStyle/>
          <a:p>
            <a:pPr algn="ctr"/>
            <a:r>
              <a:rPr lang="en-US" altLang="ja-JP"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rPr>
              <a:t>TAP!</a:t>
            </a:r>
            <a:endParaRPr lang="ja-JP" altLang="en-US" sz="1600" b="1" cap="none" spc="0" dirty="0">
              <a:ln w="12700" cmpd="sng">
                <a:solidFill>
                  <a:schemeClr val="bg1"/>
                </a:solidFill>
                <a:prstDash val="solid"/>
              </a:ln>
              <a:solidFill>
                <a:srgbClr val="FF0000"/>
              </a:solidFill>
              <a:effectLst>
                <a:glow rad="63500">
                  <a:schemeClr val="accent3">
                    <a:satMod val="175000"/>
                    <a:alpha val="40000"/>
                  </a:schemeClr>
                </a:glow>
              </a:effectLst>
              <a:latin typeface="Cooper Black" panose="0208090404030B020404" pitchFamily="18" charset="0"/>
            </a:endParaRPr>
          </a:p>
        </p:txBody>
      </p:sp>
      <p:pic>
        <p:nvPicPr>
          <p:cNvPr id="33" name="図 32">
            <a:extLst>
              <a:ext uri="{FF2B5EF4-FFF2-40B4-BE49-F238E27FC236}">
                <a16:creationId xmlns:a16="http://schemas.microsoft.com/office/drawing/2014/main" id="{AFAE1F4B-23A7-C11C-E791-56DB48082CB6}"/>
              </a:ext>
            </a:extLst>
          </p:cNvPr>
          <p:cNvPicPr>
            <a:picLocks noChangeAspect="1"/>
          </p:cNvPicPr>
          <p:nvPr/>
        </p:nvPicPr>
        <p:blipFill>
          <a:blip r:embed="rId6"/>
          <a:stretch>
            <a:fillRect/>
          </a:stretch>
        </p:blipFill>
        <p:spPr>
          <a:xfrm>
            <a:off x="834390" y="4142634"/>
            <a:ext cx="958531" cy="718898"/>
          </a:xfrm>
          <a:prstGeom prst="rect">
            <a:avLst/>
          </a:prstGeom>
        </p:spPr>
      </p:pic>
      <p:sp>
        <p:nvSpPr>
          <p:cNvPr id="29" name="テキスト ボックス 28">
            <a:extLst>
              <a:ext uri="{FF2B5EF4-FFF2-40B4-BE49-F238E27FC236}">
                <a16:creationId xmlns:a16="http://schemas.microsoft.com/office/drawing/2014/main" id="{DC338FEA-FF09-3487-0B96-7AD79858A290}"/>
              </a:ext>
            </a:extLst>
          </p:cNvPr>
          <p:cNvSpPr txBox="1"/>
          <p:nvPr/>
        </p:nvSpPr>
        <p:spPr>
          <a:xfrm>
            <a:off x="231651" y="1256014"/>
            <a:ext cx="2352523" cy="323165"/>
          </a:xfrm>
          <a:prstGeom prst="rect">
            <a:avLst/>
          </a:prstGeom>
          <a:noFill/>
        </p:spPr>
        <p:txBody>
          <a:bodyPr wrap="square" rtlCol="0">
            <a:spAutoFit/>
          </a:bodyPr>
          <a:lstStyle/>
          <a:p>
            <a:r>
              <a:rPr kumimoji="1" lang="ja-JP" altLang="en-US" sz="1500" dirty="0">
                <a:latin typeface="+mn-ea"/>
              </a:rPr>
              <a:t>　いえ　　ちか　　　　　み</a:t>
            </a:r>
          </a:p>
        </p:txBody>
      </p:sp>
      <p:sp>
        <p:nvSpPr>
          <p:cNvPr id="37" name="テキスト ボックス 36">
            <a:extLst>
              <a:ext uri="{FF2B5EF4-FFF2-40B4-BE49-F238E27FC236}">
                <a16:creationId xmlns:a16="http://schemas.microsoft.com/office/drawing/2014/main" id="{EE5A53A8-3885-421E-EA13-D46812022D75}"/>
              </a:ext>
            </a:extLst>
          </p:cNvPr>
          <p:cNvSpPr txBox="1"/>
          <p:nvPr/>
        </p:nvSpPr>
        <p:spPr>
          <a:xfrm>
            <a:off x="6257382" y="3555886"/>
            <a:ext cx="2673625" cy="446276"/>
          </a:xfrm>
          <a:prstGeom prst="rect">
            <a:avLst/>
          </a:prstGeom>
          <a:solidFill>
            <a:schemeClr val="bg1"/>
          </a:solidFill>
          <a:ln>
            <a:solidFill>
              <a:schemeClr val="tx1">
                <a:lumMod val="50000"/>
                <a:lumOff val="50000"/>
              </a:schemeClr>
            </a:solidFill>
          </a:ln>
        </p:spPr>
        <p:txBody>
          <a:bodyPr wrap="square" rtlCol="0">
            <a:spAutoFit/>
          </a:bodyPr>
          <a:lstStyle/>
          <a:p>
            <a:r>
              <a:rPr lang="ja-JP" altLang="en-US" sz="900" dirty="0">
                <a:solidFill>
                  <a:srgbClr val="FF0000"/>
                </a:solidFill>
                <a:latin typeface="UD デジタル 教科書体 NP-B" panose="02020700000000000000" pitchFamily="18" charset="-128"/>
                <a:ea typeface="UD デジタル 教科書体 NP-B" panose="02020700000000000000" pitchFamily="18" charset="-128"/>
              </a:rPr>
              <a:t>かわ　みず　たか</a:t>
            </a:r>
            <a:endParaRPr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a:p>
            <a:r>
              <a:rPr lang="ja-JP" altLang="en-US" sz="1400" dirty="0">
                <a:solidFill>
                  <a:srgbClr val="FF0000"/>
                </a:solidFill>
                <a:latin typeface="UD デジタル 教科書体 NP-B" panose="02020700000000000000" pitchFamily="18" charset="-128"/>
                <a:ea typeface="UD デジタル 教科書体 NP-B" panose="02020700000000000000" pitchFamily="18" charset="-128"/>
              </a:rPr>
              <a:t>川の水の高さがわかります</a:t>
            </a:r>
            <a:endParaRPr kumimoji="1" lang="en-US" altLang="ja-JP" sz="1400" dirty="0">
              <a:solidFill>
                <a:srgbClr val="FF0000"/>
              </a:solidFill>
              <a:latin typeface="UD デジタル 教科書体 NP-B" panose="02020700000000000000" pitchFamily="18" charset="-128"/>
              <a:ea typeface="UD デジタル 教科書体 NP-B" panose="02020700000000000000" pitchFamily="18" charset="-128"/>
            </a:endParaRPr>
          </a:p>
        </p:txBody>
      </p:sp>
      <p:sp>
        <p:nvSpPr>
          <p:cNvPr id="38" name="テキスト ボックス 37">
            <a:extLst>
              <a:ext uri="{FF2B5EF4-FFF2-40B4-BE49-F238E27FC236}">
                <a16:creationId xmlns:a16="http://schemas.microsoft.com/office/drawing/2014/main" id="{A0308DC2-0A1B-0174-2500-80D536236AD3}"/>
              </a:ext>
            </a:extLst>
          </p:cNvPr>
          <p:cNvSpPr txBox="1"/>
          <p:nvPr/>
        </p:nvSpPr>
        <p:spPr>
          <a:xfrm>
            <a:off x="6938006" y="517341"/>
            <a:ext cx="2104718"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１３～</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 name="テキスト ボックス 2">
            <a:extLst>
              <a:ext uri="{FF2B5EF4-FFF2-40B4-BE49-F238E27FC236}">
                <a16:creationId xmlns:a16="http://schemas.microsoft.com/office/drawing/2014/main" id="{0F7D81AD-10C7-E27B-B8EE-53E25C1617CC}"/>
              </a:ext>
            </a:extLst>
          </p:cNvPr>
          <p:cNvSpPr txBox="1"/>
          <p:nvPr/>
        </p:nvSpPr>
        <p:spPr>
          <a:xfrm>
            <a:off x="3489474" y="1263392"/>
            <a:ext cx="935232" cy="323165"/>
          </a:xfrm>
          <a:prstGeom prst="rect">
            <a:avLst/>
          </a:prstGeom>
          <a:noFill/>
        </p:spPr>
        <p:txBody>
          <a:bodyPr wrap="square" rtlCol="0">
            <a:spAutoFit/>
          </a:bodyPr>
          <a:lstStyle/>
          <a:p>
            <a:pPr algn="ctr"/>
            <a:r>
              <a:rPr lang="en-US" altLang="ja-JP" sz="1500" dirty="0">
                <a:latin typeface="+mn-ea"/>
              </a:rPr>
              <a:t>Camera</a:t>
            </a:r>
            <a:endParaRPr kumimoji="1" lang="ja-JP" altLang="en-US" sz="1500" dirty="0">
              <a:latin typeface="+mn-ea"/>
            </a:endParaRPr>
          </a:p>
        </p:txBody>
      </p:sp>
    </p:spTree>
    <p:extLst>
      <p:ext uri="{BB962C8B-B14F-4D97-AF65-F5344CB8AC3E}">
        <p14:creationId xmlns:p14="http://schemas.microsoft.com/office/powerpoint/2010/main" val="1947576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88532"/>
          </a:xfrm>
          <a:solidFill>
            <a:schemeClr val="accent5">
              <a:lumMod val="60000"/>
              <a:lumOff val="40000"/>
            </a:schemeClr>
          </a:solidFill>
        </p:spPr>
        <p:txBody>
          <a:bodyPr lIns="108000" tIns="396000" rIns="108000" bIns="0" anchor="b" anchorCtr="0">
            <a:noAutofit/>
          </a:bodyPr>
          <a:lstStyle/>
          <a:p>
            <a:pPr algn="l">
              <a:lnSpc>
                <a:spcPct val="100000"/>
              </a:lnSpc>
            </a:pPr>
            <a:r>
              <a:rPr lang="ja-JP" altLang="en-US" sz="4000" b="1" dirty="0">
                <a:solidFill>
                  <a:srgbClr val="002060"/>
                </a:solidFill>
                <a:latin typeface="游ゴシック" panose="020B0400000000000000" pitchFamily="50" charset="-128"/>
                <a:ea typeface="游ゴシック" panose="020B0400000000000000" pitchFamily="50" charset="-128"/>
              </a:rPr>
              <a:t>  日本の災害</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83085"/>
            <a:ext cx="2057400" cy="365125"/>
          </a:xfrm>
        </p:spPr>
        <p:txBody>
          <a:bodyPr/>
          <a:lstStyle/>
          <a:p>
            <a:fld id="{CECB8414-8A24-438C-A4D2-8AA3D970D36A}" type="slidenum">
              <a:rPr lang="ja-JP" altLang="en-US" smtClean="0"/>
              <a:pPr/>
              <a:t>6</a:t>
            </a:fld>
            <a:endParaRPr lang="ja-JP" altLang="en-US" dirty="0"/>
          </a:p>
        </p:txBody>
      </p:sp>
      <p:sp>
        <p:nvSpPr>
          <p:cNvPr id="5" name="タイトル 1"/>
          <p:cNvSpPr txBox="1">
            <a:spLocks/>
          </p:cNvSpPr>
          <p:nvPr/>
        </p:nvSpPr>
        <p:spPr>
          <a:xfrm>
            <a:off x="0" y="1337733"/>
            <a:ext cx="9144000" cy="472440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lnSpc>
                <a:spcPct val="100000"/>
              </a:lnSpc>
            </a:pPr>
            <a:endParaRPr lang="en-US" altLang="ja-JP" sz="4000" b="1" dirty="0">
              <a:latin typeface="游ゴシック" panose="020B0400000000000000" pitchFamily="50" charset="-128"/>
              <a:ea typeface="游ゴシック" panose="020B0400000000000000" pitchFamily="50" charset="-128"/>
            </a:endParaRPr>
          </a:p>
          <a:p>
            <a:pPr algn="l">
              <a:lnSpc>
                <a:spcPct val="100000"/>
              </a:lnSpc>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日本では、たくさん雨が降ると、</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がけが崩れたり、</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川の水があふれたりして、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たくさんの人が亡くなります。</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100000"/>
              </a:lnSpc>
            </a:pPr>
            <a:endParaRPr lang="en-US" altLang="ja-JP" sz="3600" b="1" dirty="0">
              <a:latin typeface="游ゴシック" panose="020B0400000000000000" pitchFamily="50" charset="-128"/>
              <a:ea typeface="游ゴシック" panose="020B0400000000000000" pitchFamily="50" charset="-128"/>
            </a:endParaRPr>
          </a:p>
          <a:p>
            <a:pPr algn="l">
              <a:lnSpc>
                <a:spcPct val="100000"/>
              </a:lnSpc>
            </a:pPr>
            <a:endParaRPr lang="en-US" altLang="ja-JP" sz="36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3558" y="2726265"/>
            <a:ext cx="2633779" cy="1560514"/>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7267" y="4531238"/>
            <a:ext cx="1922347" cy="192234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26" y="1502135"/>
            <a:ext cx="1482132" cy="1482132"/>
          </a:xfrm>
          <a:prstGeom prst="rect">
            <a:avLst/>
          </a:prstGeom>
        </p:spPr>
      </p:pic>
      <p:sp>
        <p:nvSpPr>
          <p:cNvPr id="8" name="テキスト ボックス 7">
            <a:extLst>
              <a:ext uri="{FF2B5EF4-FFF2-40B4-BE49-F238E27FC236}">
                <a16:creationId xmlns:a16="http://schemas.microsoft.com/office/drawing/2014/main" id="{83644465-9D46-481F-924D-EDFCDACE1FF2}"/>
              </a:ext>
            </a:extLst>
          </p:cNvPr>
          <p:cNvSpPr txBox="1"/>
          <p:nvPr/>
        </p:nvSpPr>
        <p:spPr>
          <a:xfrm>
            <a:off x="6470277" y="1718845"/>
            <a:ext cx="540123" cy="338554"/>
          </a:xfrm>
          <a:prstGeom prst="rect">
            <a:avLst/>
          </a:prstGeom>
          <a:noFill/>
        </p:spPr>
        <p:txBody>
          <a:bodyPr wrap="square" rtlCol="0">
            <a:spAutoFit/>
          </a:bodyPr>
          <a:lstStyle/>
          <a:p>
            <a:pPr algn="ctr"/>
            <a:r>
              <a:rPr lang="ja-JP" altLang="en-US" sz="1600" dirty="0">
                <a:solidFill>
                  <a:srgbClr val="595959"/>
                </a:solidFill>
                <a:latin typeface="+mn-ea"/>
              </a:rPr>
              <a:t>ふ</a:t>
            </a:r>
            <a:endParaRPr kumimoji="1" lang="ja-JP" altLang="en-US" sz="1600" dirty="0">
              <a:solidFill>
                <a:srgbClr val="595959"/>
              </a:solidFill>
              <a:latin typeface="+mn-ea"/>
            </a:endParaRPr>
          </a:p>
        </p:txBody>
      </p:sp>
      <p:sp>
        <p:nvSpPr>
          <p:cNvPr id="9" name="テキスト ボックス 8">
            <a:extLst>
              <a:ext uri="{FF2B5EF4-FFF2-40B4-BE49-F238E27FC236}">
                <a16:creationId xmlns:a16="http://schemas.microsoft.com/office/drawing/2014/main" id="{38890083-5563-4BB9-A6A4-8DC5471354C0}"/>
              </a:ext>
            </a:extLst>
          </p:cNvPr>
          <p:cNvSpPr txBox="1"/>
          <p:nvPr/>
        </p:nvSpPr>
        <p:spPr>
          <a:xfrm>
            <a:off x="1898277" y="2746779"/>
            <a:ext cx="540123" cy="338554"/>
          </a:xfrm>
          <a:prstGeom prst="rect">
            <a:avLst/>
          </a:prstGeom>
          <a:noFill/>
        </p:spPr>
        <p:txBody>
          <a:bodyPr wrap="square" rtlCol="0">
            <a:spAutoFit/>
          </a:bodyPr>
          <a:lstStyle/>
          <a:p>
            <a:pPr algn="ctr"/>
            <a:r>
              <a:rPr lang="ja-JP" altLang="en-US" sz="1600" dirty="0">
                <a:solidFill>
                  <a:srgbClr val="595959"/>
                </a:solidFill>
                <a:latin typeface="+mn-ea"/>
              </a:rPr>
              <a:t>くず</a:t>
            </a:r>
            <a:endParaRPr kumimoji="1" lang="ja-JP" altLang="en-US" sz="1600" dirty="0">
              <a:solidFill>
                <a:srgbClr val="595959"/>
              </a:solidFill>
              <a:latin typeface="+mn-ea"/>
            </a:endParaRPr>
          </a:p>
        </p:txBody>
      </p:sp>
      <p:sp>
        <p:nvSpPr>
          <p:cNvPr id="10" name="テキスト ボックス 9">
            <a:extLst>
              <a:ext uri="{FF2B5EF4-FFF2-40B4-BE49-F238E27FC236}">
                <a16:creationId xmlns:a16="http://schemas.microsoft.com/office/drawing/2014/main" id="{A8ECCC02-BE1E-4130-916B-87E612BFDE00}"/>
              </a:ext>
            </a:extLst>
          </p:cNvPr>
          <p:cNvSpPr txBox="1"/>
          <p:nvPr/>
        </p:nvSpPr>
        <p:spPr>
          <a:xfrm>
            <a:off x="3718113" y="4943132"/>
            <a:ext cx="540123" cy="338554"/>
          </a:xfrm>
          <a:prstGeom prst="rect">
            <a:avLst/>
          </a:prstGeom>
          <a:noFill/>
        </p:spPr>
        <p:txBody>
          <a:bodyPr wrap="square" rtlCol="0">
            <a:spAutoFit/>
          </a:bodyPr>
          <a:lstStyle/>
          <a:p>
            <a:pPr algn="ctr"/>
            <a:r>
              <a:rPr lang="ja-JP" altLang="en-US" sz="1600" dirty="0">
                <a:solidFill>
                  <a:srgbClr val="595959"/>
                </a:solidFill>
                <a:latin typeface="+mn-ea"/>
              </a:rPr>
              <a:t>な</a:t>
            </a:r>
            <a:endParaRPr kumimoji="1" lang="ja-JP" altLang="en-US" sz="1600" dirty="0">
              <a:solidFill>
                <a:srgbClr val="595959"/>
              </a:solidFill>
              <a:latin typeface="+mn-ea"/>
            </a:endParaRPr>
          </a:p>
        </p:txBody>
      </p:sp>
      <p:sp>
        <p:nvSpPr>
          <p:cNvPr id="11" name="テキスト ボックス 10">
            <a:extLst>
              <a:ext uri="{FF2B5EF4-FFF2-40B4-BE49-F238E27FC236}">
                <a16:creationId xmlns:a16="http://schemas.microsoft.com/office/drawing/2014/main" id="{1B31A995-434A-44D0-BB9F-8FCBBEE5D79E}"/>
              </a:ext>
            </a:extLst>
          </p:cNvPr>
          <p:cNvSpPr txBox="1"/>
          <p:nvPr/>
        </p:nvSpPr>
        <p:spPr>
          <a:xfrm>
            <a:off x="1949263" y="530730"/>
            <a:ext cx="978273" cy="338554"/>
          </a:xfrm>
          <a:prstGeom prst="rect">
            <a:avLst/>
          </a:prstGeom>
          <a:noFill/>
        </p:spPr>
        <p:txBody>
          <a:bodyPr wrap="square" rtlCol="0">
            <a:spAutoFit/>
          </a:bodyPr>
          <a:lstStyle/>
          <a:p>
            <a:pPr algn="ctr"/>
            <a:r>
              <a:rPr lang="ja-JP" altLang="en-US" sz="1600" dirty="0">
                <a:solidFill>
                  <a:srgbClr val="002060"/>
                </a:solidFill>
                <a:latin typeface="+mn-ea"/>
              </a:rPr>
              <a:t>さいがい</a:t>
            </a:r>
            <a:endParaRPr kumimoji="1" lang="ja-JP" altLang="en-US" sz="1600" dirty="0">
              <a:solidFill>
                <a:srgbClr val="002060"/>
              </a:solidFill>
              <a:latin typeface="+mn-ea"/>
            </a:endParaRPr>
          </a:p>
        </p:txBody>
      </p:sp>
      <p:sp>
        <p:nvSpPr>
          <p:cNvPr id="13" name="テキスト ボックス 12">
            <a:extLst>
              <a:ext uri="{FF2B5EF4-FFF2-40B4-BE49-F238E27FC236}">
                <a16:creationId xmlns:a16="http://schemas.microsoft.com/office/drawing/2014/main" id="{645EAA2C-8943-4738-9C83-32C7B0A7C04A}"/>
              </a:ext>
            </a:extLst>
          </p:cNvPr>
          <p:cNvSpPr txBox="1"/>
          <p:nvPr/>
        </p:nvSpPr>
        <p:spPr>
          <a:xfrm>
            <a:off x="1418484" y="1718845"/>
            <a:ext cx="1061558" cy="338554"/>
          </a:xfrm>
          <a:prstGeom prst="rect">
            <a:avLst/>
          </a:prstGeom>
          <a:noFill/>
        </p:spPr>
        <p:txBody>
          <a:bodyPr wrap="square" rtlCol="0">
            <a:spAutoFit/>
          </a:bodyPr>
          <a:lstStyle/>
          <a:p>
            <a:pPr algn="ctr"/>
            <a:r>
              <a:rPr lang="ja-JP" altLang="en-US" sz="1600" dirty="0">
                <a:solidFill>
                  <a:srgbClr val="595959"/>
                </a:solidFill>
                <a:latin typeface="+mn-ea"/>
              </a:rPr>
              <a:t>にほん</a:t>
            </a:r>
            <a:endParaRPr kumimoji="1" lang="ja-JP" altLang="en-US" sz="1600" dirty="0">
              <a:solidFill>
                <a:srgbClr val="595959"/>
              </a:solidFill>
              <a:latin typeface="+mn-ea"/>
            </a:endParaRPr>
          </a:p>
        </p:txBody>
      </p:sp>
      <p:sp>
        <p:nvSpPr>
          <p:cNvPr id="14" name="テキスト ボックス 13">
            <a:extLst>
              <a:ext uri="{FF2B5EF4-FFF2-40B4-BE49-F238E27FC236}">
                <a16:creationId xmlns:a16="http://schemas.microsoft.com/office/drawing/2014/main" id="{0124F28C-5B14-432A-AA5E-0C1722C52279}"/>
              </a:ext>
            </a:extLst>
          </p:cNvPr>
          <p:cNvSpPr txBox="1"/>
          <p:nvPr/>
        </p:nvSpPr>
        <p:spPr>
          <a:xfrm>
            <a:off x="414670" y="3873734"/>
            <a:ext cx="724183" cy="338554"/>
          </a:xfrm>
          <a:prstGeom prst="rect">
            <a:avLst/>
          </a:prstGeom>
          <a:noFill/>
        </p:spPr>
        <p:txBody>
          <a:bodyPr wrap="square" rtlCol="0">
            <a:spAutoFit/>
          </a:bodyPr>
          <a:lstStyle/>
          <a:p>
            <a:pPr algn="ctr"/>
            <a:r>
              <a:rPr lang="ja-JP" altLang="en-US" sz="1600" dirty="0">
                <a:solidFill>
                  <a:srgbClr val="595959"/>
                </a:solidFill>
                <a:latin typeface="+mn-ea"/>
              </a:rPr>
              <a:t>かわ</a:t>
            </a:r>
            <a:endParaRPr kumimoji="1" lang="ja-JP" altLang="en-US" sz="1600" dirty="0">
              <a:solidFill>
                <a:srgbClr val="595959"/>
              </a:solidFill>
              <a:latin typeface="+mn-ea"/>
            </a:endParaRPr>
          </a:p>
        </p:txBody>
      </p:sp>
      <p:sp>
        <p:nvSpPr>
          <p:cNvPr id="15" name="テキスト ボックス 14">
            <a:extLst>
              <a:ext uri="{FF2B5EF4-FFF2-40B4-BE49-F238E27FC236}">
                <a16:creationId xmlns:a16="http://schemas.microsoft.com/office/drawing/2014/main" id="{60C07E99-A5DE-4784-A55C-2B8BEC533AD4}"/>
              </a:ext>
            </a:extLst>
          </p:cNvPr>
          <p:cNvSpPr txBox="1"/>
          <p:nvPr/>
        </p:nvSpPr>
        <p:spPr>
          <a:xfrm>
            <a:off x="1305641" y="3892336"/>
            <a:ext cx="724183" cy="338554"/>
          </a:xfrm>
          <a:prstGeom prst="rect">
            <a:avLst/>
          </a:prstGeom>
          <a:noFill/>
        </p:spPr>
        <p:txBody>
          <a:bodyPr wrap="square" rtlCol="0">
            <a:spAutoFit/>
          </a:bodyPr>
          <a:lstStyle/>
          <a:p>
            <a:pPr algn="ctr"/>
            <a:r>
              <a:rPr lang="ja-JP" altLang="en-US" sz="1600" dirty="0">
                <a:solidFill>
                  <a:srgbClr val="595959"/>
                </a:solidFill>
                <a:latin typeface="+mn-ea"/>
              </a:rPr>
              <a:t>みず</a:t>
            </a:r>
            <a:endParaRPr kumimoji="1" lang="ja-JP" altLang="en-US" sz="1600" dirty="0">
              <a:solidFill>
                <a:srgbClr val="595959"/>
              </a:solidFill>
              <a:latin typeface="+mn-ea"/>
            </a:endParaRPr>
          </a:p>
        </p:txBody>
      </p:sp>
      <p:sp>
        <p:nvSpPr>
          <p:cNvPr id="16" name="テキスト ボックス 15">
            <a:extLst>
              <a:ext uri="{FF2B5EF4-FFF2-40B4-BE49-F238E27FC236}">
                <a16:creationId xmlns:a16="http://schemas.microsoft.com/office/drawing/2014/main" id="{473E0321-3ECE-4382-BFB3-ADF2B259C15B}"/>
              </a:ext>
            </a:extLst>
          </p:cNvPr>
          <p:cNvSpPr txBox="1"/>
          <p:nvPr/>
        </p:nvSpPr>
        <p:spPr>
          <a:xfrm>
            <a:off x="440211" y="530730"/>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にほん</a:t>
            </a:r>
          </a:p>
        </p:txBody>
      </p:sp>
      <p:sp>
        <p:nvSpPr>
          <p:cNvPr id="17" name="テキスト ボックス 16">
            <a:extLst>
              <a:ext uri="{FF2B5EF4-FFF2-40B4-BE49-F238E27FC236}">
                <a16:creationId xmlns:a16="http://schemas.microsoft.com/office/drawing/2014/main" id="{36EC56FD-9041-4603-9172-D83DF2267D36}"/>
              </a:ext>
            </a:extLst>
          </p:cNvPr>
          <p:cNvSpPr txBox="1"/>
          <p:nvPr/>
        </p:nvSpPr>
        <p:spPr>
          <a:xfrm>
            <a:off x="5312472" y="1693559"/>
            <a:ext cx="978273" cy="338554"/>
          </a:xfrm>
          <a:prstGeom prst="rect">
            <a:avLst/>
          </a:prstGeom>
          <a:noFill/>
        </p:spPr>
        <p:txBody>
          <a:bodyPr wrap="square" rtlCol="0">
            <a:spAutoFit/>
          </a:bodyPr>
          <a:lstStyle/>
          <a:p>
            <a:pPr algn="ctr"/>
            <a:r>
              <a:rPr kumimoji="1" lang="ja-JP" altLang="en-US" sz="1600" dirty="0">
                <a:solidFill>
                  <a:srgbClr val="595959"/>
                </a:solidFill>
                <a:latin typeface="+mn-ea"/>
              </a:rPr>
              <a:t>あめ</a:t>
            </a:r>
          </a:p>
        </p:txBody>
      </p:sp>
      <p:sp>
        <p:nvSpPr>
          <p:cNvPr id="18" name="テキスト ボックス 17">
            <a:extLst>
              <a:ext uri="{FF2B5EF4-FFF2-40B4-BE49-F238E27FC236}">
                <a16:creationId xmlns:a16="http://schemas.microsoft.com/office/drawing/2014/main" id="{D635D8F4-5017-4DFE-9A22-4F9E5361D770}"/>
              </a:ext>
            </a:extLst>
          </p:cNvPr>
          <p:cNvSpPr txBox="1"/>
          <p:nvPr/>
        </p:nvSpPr>
        <p:spPr>
          <a:xfrm>
            <a:off x="2572816" y="4947240"/>
            <a:ext cx="978273" cy="338554"/>
          </a:xfrm>
          <a:prstGeom prst="rect">
            <a:avLst/>
          </a:prstGeom>
          <a:noFill/>
        </p:spPr>
        <p:txBody>
          <a:bodyPr wrap="square" rtlCol="0">
            <a:spAutoFit/>
          </a:bodyPr>
          <a:lstStyle/>
          <a:p>
            <a:pPr algn="ctr"/>
            <a:r>
              <a:rPr kumimoji="1" lang="ja-JP" altLang="en-US" sz="1600" dirty="0">
                <a:solidFill>
                  <a:srgbClr val="595959"/>
                </a:solidFill>
                <a:latin typeface="+mn-ea"/>
              </a:rPr>
              <a:t>ひと</a:t>
            </a:r>
          </a:p>
        </p:txBody>
      </p:sp>
      <p:pic>
        <p:nvPicPr>
          <p:cNvPr id="1026" name="Picture 2" descr="豪雨のイラスト | 無料のフリー素材 イラストエイト">
            <a:extLst>
              <a:ext uri="{FF2B5EF4-FFF2-40B4-BE49-F238E27FC236}">
                <a16:creationId xmlns:a16="http://schemas.microsoft.com/office/drawing/2014/main" id="{47F60549-B9ED-119A-B638-C9E770C4977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3894" y="2387712"/>
            <a:ext cx="2417877" cy="2045896"/>
          </a:xfrm>
          <a:prstGeom prst="rect">
            <a:avLst/>
          </a:prstGeom>
          <a:noFill/>
          <a:extLst>
            <a:ext uri="{909E8E84-426E-40DD-AFC4-6F175D3DCCD1}">
              <a14:hiddenFill xmlns:a14="http://schemas.microsoft.com/office/drawing/2010/main">
                <a:solidFill>
                  <a:srgbClr val="FFFFFF"/>
                </a:solidFill>
              </a14:hiddenFill>
            </a:ext>
          </a:extLst>
        </p:spPr>
      </p:pic>
      <p:sp>
        <p:nvSpPr>
          <p:cNvPr id="22" name="正方形/長方形 21">
            <a:extLst>
              <a:ext uri="{FF2B5EF4-FFF2-40B4-BE49-F238E27FC236}">
                <a16:creationId xmlns:a16="http://schemas.microsoft.com/office/drawing/2014/main" id="{1268F0CA-8D01-EE7C-11DB-88594E84847B}"/>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3" name="正方形/長方形 22">
            <a:extLst>
              <a:ext uri="{FF2B5EF4-FFF2-40B4-BE49-F238E27FC236}">
                <a16:creationId xmlns:a16="http://schemas.microsoft.com/office/drawing/2014/main" id="{93ABA433-A206-E5A3-D38A-0BFD24C43FCA}"/>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19" name="テキスト ボックス 18">
            <a:extLst>
              <a:ext uri="{FF2B5EF4-FFF2-40B4-BE49-F238E27FC236}">
                <a16:creationId xmlns:a16="http://schemas.microsoft.com/office/drawing/2014/main" id="{F76B4B01-37C6-6C5A-4AF5-ECFB11A3E4C1}"/>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670475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330036"/>
          </a:xfrm>
          <a:solidFill>
            <a:schemeClr val="accent5">
              <a:lumMod val="60000"/>
              <a:lumOff val="40000"/>
            </a:schemeClr>
          </a:solidFill>
        </p:spPr>
        <p:txBody>
          <a:bodyPr lIns="108000" tIns="396000" rIns="108000" bIns="0" anchor="b" anchorCtr="0">
            <a:noAutofit/>
          </a:bodyPr>
          <a:lstStyle/>
          <a:p>
            <a:pPr algn="l"/>
            <a:r>
              <a:rPr kumimoji="1" lang="ja-JP" altLang="en-US" sz="4000" b="1" dirty="0">
                <a:solidFill>
                  <a:srgbClr val="002060"/>
                </a:solidFill>
                <a:latin typeface="游ゴシック" panose="020B0400000000000000" pitchFamily="50" charset="-128"/>
                <a:ea typeface="游ゴシック" panose="020B0400000000000000" pitchFamily="50" charset="-128"/>
              </a:rPr>
              <a:t>　振り返り・共有</a:t>
            </a:r>
          </a:p>
        </p:txBody>
      </p:sp>
      <p:sp>
        <p:nvSpPr>
          <p:cNvPr id="2" name="スライド番号プレースホルダー 1"/>
          <p:cNvSpPr>
            <a:spLocks noGrp="1"/>
          </p:cNvSpPr>
          <p:nvPr>
            <p:ph type="sldNum" sz="quarter" idx="12"/>
          </p:nvPr>
        </p:nvSpPr>
        <p:spPr>
          <a:xfrm>
            <a:off x="7086599" y="6492875"/>
            <a:ext cx="2057400" cy="365125"/>
          </a:xfrm>
        </p:spPr>
        <p:txBody>
          <a:bodyPr/>
          <a:lstStyle/>
          <a:p>
            <a:fld id="{CECB8414-8A24-438C-A4D2-8AA3D970D36A}" type="slidenum">
              <a:rPr lang="ja-JP" altLang="en-US" smtClean="0"/>
              <a:pPr/>
              <a:t>60</a:t>
            </a:fld>
            <a:endParaRPr lang="ja-JP" altLang="en-US" dirty="0"/>
          </a:p>
        </p:txBody>
      </p:sp>
      <p:sp>
        <p:nvSpPr>
          <p:cNvPr id="5" name="タイトル 1"/>
          <p:cNvSpPr txBox="1">
            <a:spLocks/>
          </p:cNvSpPr>
          <p:nvPr/>
        </p:nvSpPr>
        <p:spPr>
          <a:xfrm>
            <a:off x="382384" y="1569662"/>
            <a:ext cx="8761615" cy="4547062"/>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4000" b="1" dirty="0">
              <a:latin typeface="游ゴシック" panose="020B0400000000000000" pitchFamily="50" charset="-128"/>
              <a:ea typeface="游ゴシック" panose="020B0400000000000000" pitchFamily="50" charset="-128"/>
            </a:endParaRPr>
          </a:p>
          <a:p>
            <a:pPr marL="571500" indent="-571500" algn="l">
              <a:buFont typeface="ＭＳ 明朝" panose="02020609040205080304" pitchFamily="17" charset="-128"/>
              <a:buChar char="☑"/>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洪水が起きたときの危険や、</a:t>
            </a:r>
          </a:p>
          <a:p>
            <a:pPr algn="l"/>
            <a:endPar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いつ、何をするかを確認しました！</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marL="571500" indent="-571500" algn="l">
              <a:buFont typeface="Wingdings" panose="05000000000000000000" pitchFamily="2" charset="2"/>
              <a:buChar char="Ø"/>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近くにいる人と、知ったことを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話してみましょう！</a:t>
            </a:r>
            <a:endParaRPr lang="en-US" altLang="ja-JP" sz="3600" b="1" dirty="0">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774B645-CF3A-4261-9E2C-B60BA68BC01E}"/>
              </a:ext>
            </a:extLst>
          </p:cNvPr>
          <p:cNvSpPr txBox="1"/>
          <p:nvPr/>
        </p:nvSpPr>
        <p:spPr>
          <a:xfrm>
            <a:off x="4572000" y="2796118"/>
            <a:ext cx="1872469" cy="323165"/>
          </a:xfrm>
          <a:prstGeom prst="rect">
            <a:avLst/>
          </a:prstGeom>
          <a:noFill/>
        </p:spPr>
        <p:txBody>
          <a:bodyPr wrap="square" rtlCol="0">
            <a:spAutoFit/>
          </a:bodyPr>
          <a:lstStyle/>
          <a:p>
            <a:pPr algn="ctr"/>
            <a:r>
              <a:rPr lang="ja-JP" altLang="en-US" sz="1500" dirty="0">
                <a:latin typeface="+mn-ea"/>
              </a:rPr>
              <a:t>かくにん</a:t>
            </a:r>
            <a:endParaRPr kumimoji="1" lang="ja-JP" altLang="en-US" sz="1500" dirty="0">
              <a:latin typeface="+mn-ea"/>
            </a:endParaRPr>
          </a:p>
        </p:txBody>
      </p:sp>
      <p:sp>
        <p:nvSpPr>
          <p:cNvPr id="7" name="テキスト ボックス 6">
            <a:extLst>
              <a:ext uri="{FF2B5EF4-FFF2-40B4-BE49-F238E27FC236}">
                <a16:creationId xmlns:a16="http://schemas.microsoft.com/office/drawing/2014/main" id="{13429299-D758-4FAA-89CA-0E031321AF9F}"/>
              </a:ext>
            </a:extLst>
          </p:cNvPr>
          <p:cNvSpPr txBox="1"/>
          <p:nvPr/>
        </p:nvSpPr>
        <p:spPr>
          <a:xfrm>
            <a:off x="623180" y="437514"/>
            <a:ext cx="532893" cy="323165"/>
          </a:xfrm>
          <a:prstGeom prst="rect">
            <a:avLst/>
          </a:prstGeom>
          <a:noFill/>
        </p:spPr>
        <p:txBody>
          <a:bodyPr wrap="square" rtlCol="0">
            <a:spAutoFit/>
          </a:bodyPr>
          <a:lstStyle/>
          <a:p>
            <a:pPr algn="ctr"/>
            <a:r>
              <a:rPr lang="ja-JP" altLang="en-US" sz="1500" dirty="0">
                <a:latin typeface="+mn-ea"/>
              </a:rPr>
              <a:t>ふ</a:t>
            </a:r>
            <a:endParaRPr kumimoji="1" lang="ja-JP" altLang="en-US" sz="1500" dirty="0">
              <a:latin typeface="+mn-ea"/>
            </a:endParaRPr>
          </a:p>
        </p:txBody>
      </p:sp>
      <p:sp>
        <p:nvSpPr>
          <p:cNvPr id="8" name="テキスト ボックス 7">
            <a:extLst>
              <a:ext uri="{FF2B5EF4-FFF2-40B4-BE49-F238E27FC236}">
                <a16:creationId xmlns:a16="http://schemas.microsoft.com/office/drawing/2014/main" id="{13FAD349-476C-4CA7-B5FD-B3C9CF60A658}"/>
              </a:ext>
            </a:extLst>
          </p:cNvPr>
          <p:cNvSpPr txBox="1"/>
          <p:nvPr/>
        </p:nvSpPr>
        <p:spPr>
          <a:xfrm>
            <a:off x="1530640" y="446479"/>
            <a:ext cx="722159" cy="323165"/>
          </a:xfrm>
          <a:prstGeom prst="rect">
            <a:avLst/>
          </a:prstGeom>
          <a:noFill/>
        </p:spPr>
        <p:txBody>
          <a:bodyPr wrap="square" rtlCol="0">
            <a:spAutoFit/>
          </a:bodyPr>
          <a:lstStyle/>
          <a:p>
            <a:pPr algn="ctr"/>
            <a:r>
              <a:rPr kumimoji="1" lang="ja-JP" altLang="en-US" sz="1500" dirty="0">
                <a:latin typeface="+mn-ea"/>
              </a:rPr>
              <a:t>かえ</a:t>
            </a:r>
          </a:p>
        </p:txBody>
      </p:sp>
      <p:sp>
        <p:nvSpPr>
          <p:cNvPr id="9" name="テキスト ボックス 8">
            <a:extLst>
              <a:ext uri="{FF2B5EF4-FFF2-40B4-BE49-F238E27FC236}">
                <a16:creationId xmlns:a16="http://schemas.microsoft.com/office/drawing/2014/main" id="{DEA44A1B-AA3E-43AC-BE2A-C7CC35480406}"/>
              </a:ext>
            </a:extLst>
          </p:cNvPr>
          <p:cNvSpPr txBox="1"/>
          <p:nvPr/>
        </p:nvSpPr>
        <p:spPr>
          <a:xfrm>
            <a:off x="3090499" y="437512"/>
            <a:ext cx="1071784" cy="323165"/>
          </a:xfrm>
          <a:prstGeom prst="rect">
            <a:avLst/>
          </a:prstGeom>
          <a:noFill/>
        </p:spPr>
        <p:txBody>
          <a:bodyPr wrap="square" rtlCol="0">
            <a:spAutoFit/>
          </a:bodyPr>
          <a:lstStyle/>
          <a:p>
            <a:pPr algn="ctr"/>
            <a:r>
              <a:rPr kumimoji="1" lang="ja-JP" altLang="en-US" sz="1500" dirty="0">
                <a:latin typeface="+mn-ea"/>
              </a:rPr>
              <a:t>きょうゆう</a:t>
            </a:r>
          </a:p>
        </p:txBody>
      </p:sp>
      <p:sp>
        <p:nvSpPr>
          <p:cNvPr id="10" name="テキスト ボックス 9">
            <a:extLst>
              <a:ext uri="{FF2B5EF4-FFF2-40B4-BE49-F238E27FC236}">
                <a16:creationId xmlns:a16="http://schemas.microsoft.com/office/drawing/2014/main" id="{210AAF7C-A0FE-4D93-89A6-E0048B119E87}"/>
              </a:ext>
            </a:extLst>
          </p:cNvPr>
          <p:cNvSpPr txBox="1"/>
          <p:nvPr/>
        </p:nvSpPr>
        <p:spPr>
          <a:xfrm>
            <a:off x="2210676" y="1797744"/>
            <a:ext cx="884517" cy="323165"/>
          </a:xfrm>
          <a:prstGeom prst="rect">
            <a:avLst/>
          </a:prstGeom>
          <a:noFill/>
        </p:spPr>
        <p:txBody>
          <a:bodyPr wrap="square" rtlCol="0">
            <a:spAutoFit/>
          </a:bodyPr>
          <a:lstStyle/>
          <a:p>
            <a:pPr algn="ctr"/>
            <a:r>
              <a:rPr lang="ja-JP" altLang="en-US" sz="1500" dirty="0">
                <a:latin typeface="+mn-ea"/>
              </a:rPr>
              <a:t>お</a:t>
            </a:r>
            <a:endParaRPr kumimoji="1" lang="ja-JP" altLang="en-US" sz="1500" dirty="0">
              <a:latin typeface="+mn-ea"/>
            </a:endParaRPr>
          </a:p>
        </p:txBody>
      </p:sp>
      <p:sp>
        <p:nvSpPr>
          <p:cNvPr id="11" name="テキスト ボックス 10">
            <a:extLst>
              <a:ext uri="{FF2B5EF4-FFF2-40B4-BE49-F238E27FC236}">
                <a16:creationId xmlns:a16="http://schemas.microsoft.com/office/drawing/2014/main" id="{D61317C6-CEC6-4AFE-82C6-0CACDEB752E8}"/>
              </a:ext>
            </a:extLst>
          </p:cNvPr>
          <p:cNvSpPr txBox="1"/>
          <p:nvPr/>
        </p:nvSpPr>
        <p:spPr>
          <a:xfrm>
            <a:off x="2111866" y="2796118"/>
            <a:ext cx="884517" cy="323165"/>
          </a:xfrm>
          <a:prstGeom prst="rect">
            <a:avLst/>
          </a:prstGeom>
          <a:noFill/>
        </p:spPr>
        <p:txBody>
          <a:bodyPr wrap="square" rtlCol="0">
            <a:spAutoFit/>
          </a:bodyPr>
          <a:lstStyle/>
          <a:p>
            <a:pPr algn="ctr"/>
            <a:r>
              <a:rPr lang="ja-JP" altLang="en-US" sz="1500" dirty="0">
                <a:latin typeface="+mn-ea"/>
              </a:rPr>
              <a:t>なに</a:t>
            </a:r>
            <a:endParaRPr kumimoji="1" lang="ja-JP" altLang="en-US" sz="1500" dirty="0">
              <a:latin typeface="+mn-ea"/>
            </a:endParaRPr>
          </a:p>
        </p:txBody>
      </p:sp>
      <p:sp>
        <p:nvSpPr>
          <p:cNvPr id="12" name="テキスト ボックス 11">
            <a:extLst>
              <a:ext uri="{FF2B5EF4-FFF2-40B4-BE49-F238E27FC236}">
                <a16:creationId xmlns:a16="http://schemas.microsoft.com/office/drawing/2014/main" id="{A912735A-0B1F-4EE6-818C-3C0DBFB3A81A}"/>
              </a:ext>
            </a:extLst>
          </p:cNvPr>
          <p:cNvSpPr txBox="1"/>
          <p:nvPr/>
        </p:nvSpPr>
        <p:spPr>
          <a:xfrm>
            <a:off x="5154244" y="1797744"/>
            <a:ext cx="884517" cy="323165"/>
          </a:xfrm>
          <a:prstGeom prst="rect">
            <a:avLst/>
          </a:prstGeom>
          <a:noFill/>
        </p:spPr>
        <p:txBody>
          <a:bodyPr wrap="square" rtlCol="0">
            <a:spAutoFit/>
          </a:bodyPr>
          <a:lstStyle/>
          <a:p>
            <a:pPr algn="ctr"/>
            <a:r>
              <a:rPr lang="ja-JP" altLang="en-US" sz="1500" dirty="0">
                <a:latin typeface="+mn-ea"/>
              </a:rPr>
              <a:t>きけん</a:t>
            </a:r>
            <a:endParaRPr kumimoji="1" lang="ja-JP" altLang="en-US" sz="1500" dirty="0">
              <a:latin typeface="+mn-ea"/>
            </a:endParaRPr>
          </a:p>
        </p:txBody>
      </p:sp>
      <p:sp>
        <p:nvSpPr>
          <p:cNvPr id="13" name="テキスト ボックス 12">
            <a:extLst>
              <a:ext uri="{FF2B5EF4-FFF2-40B4-BE49-F238E27FC236}">
                <a16:creationId xmlns:a16="http://schemas.microsoft.com/office/drawing/2014/main" id="{A518CF0D-3C46-48CD-8D2A-9E47F0DACAD1}"/>
              </a:ext>
            </a:extLst>
          </p:cNvPr>
          <p:cNvSpPr txBox="1"/>
          <p:nvPr/>
        </p:nvSpPr>
        <p:spPr>
          <a:xfrm>
            <a:off x="1088381" y="1797744"/>
            <a:ext cx="884517" cy="323165"/>
          </a:xfrm>
          <a:prstGeom prst="rect">
            <a:avLst/>
          </a:prstGeom>
          <a:noFill/>
        </p:spPr>
        <p:txBody>
          <a:bodyPr wrap="square" rtlCol="0">
            <a:spAutoFit/>
          </a:bodyPr>
          <a:lstStyle/>
          <a:p>
            <a:pPr algn="ctr"/>
            <a:r>
              <a:rPr lang="ja-JP" altLang="en-US" sz="1500" dirty="0">
                <a:latin typeface="+mn-ea"/>
              </a:rPr>
              <a:t>こうずい</a:t>
            </a:r>
            <a:endParaRPr kumimoji="1" lang="ja-JP" altLang="en-US" sz="1500" dirty="0">
              <a:latin typeface="+mn-ea"/>
            </a:endParaRPr>
          </a:p>
        </p:txBody>
      </p:sp>
      <p:sp>
        <p:nvSpPr>
          <p:cNvPr id="14" name="テキスト ボックス 13">
            <a:extLst>
              <a:ext uri="{FF2B5EF4-FFF2-40B4-BE49-F238E27FC236}">
                <a16:creationId xmlns:a16="http://schemas.microsoft.com/office/drawing/2014/main" id="{1C7E220E-D651-4FE6-80ED-623FF5F870AE}"/>
              </a:ext>
            </a:extLst>
          </p:cNvPr>
          <p:cNvSpPr txBox="1"/>
          <p:nvPr/>
        </p:nvSpPr>
        <p:spPr>
          <a:xfrm>
            <a:off x="847221" y="4249542"/>
            <a:ext cx="884517" cy="323165"/>
          </a:xfrm>
          <a:prstGeom prst="rect">
            <a:avLst/>
          </a:prstGeom>
          <a:noFill/>
        </p:spPr>
        <p:txBody>
          <a:bodyPr wrap="square" rtlCol="0">
            <a:spAutoFit/>
          </a:bodyPr>
          <a:lstStyle/>
          <a:p>
            <a:pPr algn="ctr"/>
            <a:r>
              <a:rPr lang="ja-JP" altLang="en-US" sz="1500" dirty="0">
                <a:latin typeface="+mn-ea"/>
              </a:rPr>
              <a:t>ちか</a:t>
            </a:r>
            <a:endParaRPr kumimoji="1" lang="ja-JP" altLang="en-US" sz="1500" dirty="0">
              <a:latin typeface="+mn-ea"/>
            </a:endParaRPr>
          </a:p>
        </p:txBody>
      </p:sp>
      <p:sp>
        <p:nvSpPr>
          <p:cNvPr id="15" name="テキスト ボックス 14">
            <a:extLst>
              <a:ext uri="{FF2B5EF4-FFF2-40B4-BE49-F238E27FC236}">
                <a16:creationId xmlns:a16="http://schemas.microsoft.com/office/drawing/2014/main" id="{9F462F16-72C0-4C2C-9DA8-2AE32AD29140}"/>
              </a:ext>
            </a:extLst>
          </p:cNvPr>
          <p:cNvSpPr txBox="1"/>
          <p:nvPr/>
        </p:nvSpPr>
        <p:spPr>
          <a:xfrm>
            <a:off x="3144030" y="4249542"/>
            <a:ext cx="884517" cy="323165"/>
          </a:xfrm>
          <a:prstGeom prst="rect">
            <a:avLst/>
          </a:prstGeom>
          <a:noFill/>
        </p:spPr>
        <p:txBody>
          <a:bodyPr wrap="square" rtlCol="0">
            <a:spAutoFit/>
          </a:bodyPr>
          <a:lstStyle/>
          <a:p>
            <a:pPr algn="ctr"/>
            <a:r>
              <a:rPr lang="ja-JP" altLang="en-US" sz="1500" dirty="0">
                <a:latin typeface="+mn-ea"/>
              </a:rPr>
              <a:t>ひと</a:t>
            </a:r>
            <a:endParaRPr kumimoji="1" lang="ja-JP" altLang="en-US" sz="1500" dirty="0">
              <a:latin typeface="+mn-ea"/>
            </a:endParaRPr>
          </a:p>
        </p:txBody>
      </p:sp>
      <p:sp>
        <p:nvSpPr>
          <p:cNvPr id="16" name="テキスト ボックス 15">
            <a:extLst>
              <a:ext uri="{FF2B5EF4-FFF2-40B4-BE49-F238E27FC236}">
                <a16:creationId xmlns:a16="http://schemas.microsoft.com/office/drawing/2014/main" id="{64CAF35D-1925-4BB3-80AE-F7A4AC6A5436}"/>
              </a:ext>
            </a:extLst>
          </p:cNvPr>
          <p:cNvSpPr txBox="1"/>
          <p:nvPr/>
        </p:nvSpPr>
        <p:spPr>
          <a:xfrm>
            <a:off x="4480460" y="4249542"/>
            <a:ext cx="884517" cy="323165"/>
          </a:xfrm>
          <a:prstGeom prst="rect">
            <a:avLst/>
          </a:prstGeom>
          <a:noFill/>
        </p:spPr>
        <p:txBody>
          <a:bodyPr wrap="square" rtlCol="0">
            <a:spAutoFit/>
          </a:bodyPr>
          <a:lstStyle/>
          <a:p>
            <a:pPr algn="ctr"/>
            <a:r>
              <a:rPr lang="ja-JP" altLang="en-US" sz="1500" dirty="0">
                <a:latin typeface="+mn-ea"/>
              </a:rPr>
              <a:t>し</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C6DD37A0-F4C4-415A-91F9-C3057127D30F}"/>
              </a:ext>
            </a:extLst>
          </p:cNvPr>
          <p:cNvSpPr txBox="1"/>
          <p:nvPr/>
        </p:nvSpPr>
        <p:spPr>
          <a:xfrm>
            <a:off x="723862" y="5238225"/>
            <a:ext cx="884517" cy="323165"/>
          </a:xfrm>
          <a:prstGeom prst="rect">
            <a:avLst/>
          </a:prstGeom>
          <a:noFill/>
        </p:spPr>
        <p:txBody>
          <a:bodyPr wrap="square" rtlCol="0">
            <a:spAutoFit/>
          </a:bodyPr>
          <a:lstStyle/>
          <a:p>
            <a:pPr algn="ctr"/>
            <a:r>
              <a:rPr lang="ja-JP" altLang="en-US" sz="1500" dirty="0">
                <a:latin typeface="+mn-ea"/>
              </a:rPr>
              <a:t>はな</a:t>
            </a:r>
            <a:endParaRPr kumimoji="1" lang="ja-JP" altLang="en-US" sz="1500" dirty="0">
              <a:latin typeface="+mn-ea"/>
            </a:endParaRPr>
          </a:p>
        </p:txBody>
      </p:sp>
      <p:sp>
        <p:nvSpPr>
          <p:cNvPr id="3" name="正方形/長方形 2">
            <a:extLst>
              <a:ext uri="{FF2B5EF4-FFF2-40B4-BE49-F238E27FC236}">
                <a16:creationId xmlns:a16="http://schemas.microsoft.com/office/drawing/2014/main" id="{A4769EDA-A98A-85F6-94A2-C14CD478FC82}"/>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18" name="正方形/長方形 17">
            <a:extLst>
              <a:ext uri="{FF2B5EF4-FFF2-40B4-BE49-F238E27FC236}">
                <a16:creationId xmlns:a16="http://schemas.microsoft.com/office/drawing/2014/main" id="{809E7A59-70AE-8C7C-CFC9-92FBBC2242D2}"/>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7816982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283759"/>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家に帰った後にやりましょう！</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78240" y="6599473"/>
            <a:ext cx="365760" cy="258527"/>
          </a:xfrm>
        </p:spPr>
        <p:txBody>
          <a:bodyPr/>
          <a:lstStyle/>
          <a:p>
            <a:fld id="{CECB8414-8A24-438C-A4D2-8AA3D970D36A}" type="slidenum">
              <a:rPr lang="ja-JP" altLang="en-US" smtClean="0"/>
              <a:pPr/>
              <a:t>61</a:t>
            </a:fld>
            <a:endParaRPr lang="ja-JP" altLang="en-US" dirty="0"/>
          </a:p>
        </p:txBody>
      </p:sp>
      <p:sp>
        <p:nvSpPr>
          <p:cNvPr id="5" name="タイトル 1"/>
          <p:cNvSpPr txBox="1">
            <a:spLocks/>
          </p:cNvSpPr>
          <p:nvPr/>
        </p:nvSpPr>
        <p:spPr>
          <a:xfrm>
            <a:off x="2906279" y="1602780"/>
            <a:ext cx="3331441" cy="454589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200000"/>
              </a:lnSpc>
            </a:pPr>
            <a:r>
              <a:rPr lang="ja-JP" altLang="en-US" sz="3400" b="1" dirty="0">
                <a:solidFill>
                  <a:schemeClr val="tx1">
                    <a:lumMod val="65000"/>
                    <a:lumOff val="35000"/>
                  </a:schemeClr>
                </a:solidFill>
                <a:latin typeface="游ゴシック" panose="020B0400000000000000" pitchFamily="50" charset="-128"/>
                <a:ea typeface="游ゴシック" panose="020B0400000000000000" pitchFamily="50" charset="-128"/>
              </a:rPr>
              <a:t>台風や川の</a:t>
            </a:r>
            <a:endParaRPr lang="en-US" altLang="ja-JP" sz="3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nSpc>
                <a:spcPct val="200000"/>
              </a:lnSpc>
            </a:pPr>
            <a:r>
              <a:rPr lang="ja-JP" altLang="en-US" sz="3400" b="1" dirty="0">
                <a:solidFill>
                  <a:schemeClr val="tx1">
                    <a:lumMod val="65000"/>
                    <a:lumOff val="35000"/>
                  </a:schemeClr>
                </a:solidFill>
                <a:latin typeface="游ゴシック" panose="020B0400000000000000" pitchFamily="50" charset="-128"/>
                <a:ea typeface="游ゴシック" panose="020B0400000000000000" pitchFamily="50" charset="-128"/>
              </a:rPr>
              <a:t>情報がわかる</a:t>
            </a:r>
            <a:endParaRPr lang="en-US" altLang="ja-JP" sz="3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nSpc>
                <a:spcPct val="200000"/>
              </a:lnSpc>
            </a:pPr>
            <a:r>
              <a:rPr lang="ja-JP" altLang="en-US" sz="3400" b="1" dirty="0">
                <a:solidFill>
                  <a:schemeClr val="tx1">
                    <a:lumMod val="65000"/>
                    <a:lumOff val="35000"/>
                  </a:schemeClr>
                </a:solidFill>
                <a:latin typeface="游ゴシック" panose="020B0400000000000000" pitchFamily="50" charset="-128"/>
                <a:ea typeface="游ゴシック" panose="020B0400000000000000" pitchFamily="50" charset="-128"/>
              </a:rPr>
              <a:t>ホームページ</a:t>
            </a:r>
            <a:endParaRPr lang="en-US" altLang="ja-JP" sz="3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nSpc>
                <a:spcPct val="200000"/>
              </a:lnSpc>
            </a:pPr>
            <a:r>
              <a:rPr lang="ja-JP" altLang="en-US" sz="3400" b="1" dirty="0">
                <a:solidFill>
                  <a:schemeClr val="tx1">
                    <a:lumMod val="65000"/>
                    <a:lumOff val="35000"/>
                  </a:schemeClr>
                </a:solidFill>
                <a:latin typeface="游ゴシック" panose="020B0400000000000000" pitchFamily="50" charset="-128"/>
                <a:ea typeface="游ゴシック" panose="020B0400000000000000" pitchFamily="50" charset="-128"/>
              </a:rPr>
              <a:t>を見ましょう！</a:t>
            </a:r>
            <a:endParaRPr lang="en-US" altLang="ja-JP" sz="3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0" name="タイトル 1"/>
          <p:cNvSpPr txBox="1">
            <a:spLocks/>
          </p:cNvSpPr>
          <p:nvPr/>
        </p:nvSpPr>
        <p:spPr>
          <a:xfrm>
            <a:off x="89591" y="6467696"/>
            <a:ext cx="5386634" cy="29788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1600" b="1" dirty="0">
                <a:solidFill>
                  <a:srgbClr val="002060"/>
                </a:solidFill>
                <a:latin typeface="游ゴシック" panose="020B0400000000000000" pitchFamily="50" charset="-128"/>
                <a:ea typeface="游ゴシック" panose="020B0400000000000000" pitchFamily="50" charset="-128"/>
              </a:rPr>
              <a:t>※</a:t>
            </a:r>
            <a:r>
              <a:rPr lang="ja-JP" altLang="en-US" sz="1600" b="1" dirty="0">
                <a:solidFill>
                  <a:srgbClr val="002060"/>
                </a:solidFill>
                <a:latin typeface="游ゴシック" panose="020B0400000000000000" pitchFamily="50" charset="-128"/>
                <a:ea typeface="游ゴシック" panose="020B0400000000000000" pitchFamily="50" charset="-128"/>
              </a:rPr>
              <a:t>くわしい内容→ガイドブック</a:t>
            </a:r>
            <a:r>
              <a:rPr lang="en-US" altLang="ja-JP" sz="1600" b="1" dirty="0">
                <a:solidFill>
                  <a:srgbClr val="002060"/>
                </a:solidFill>
                <a:latin typeface="游ゴシック" panose="020B0400000000000000" pitchFamily="50" charset="-128"/>
                <a:ea typeface="游ゴシック" panose="020B0400000000000000" pitchFamily="50" charset="-128"/>
              </a:rPr>
              <a:t>P12</a:t>
            </a:r>
            <a:r>
              <a:rPr lang="ja-JP" altLang="en-US" sz="1600" b="1" dirty="0">
                <a:solidFill>
                  <a:srgbClr val="002060"/>
                </a:solidFill>
                <a:latin typeface="游ゴシック" panose="020B0400000000000000" pitchFamily="50" charset="-128"/>
                <a:ea typeface="游ゴシック" panose="020B0400000000000000" pitchFamily="50" charset="-128"/>
              </a:rPr>
              <a:t>～</a:t>
            </a:r>
            <a:r>
              <a:rPr lang="en-US" altLang="ja-JP" sz="1600" b="1" dirty="0">
                <a:solidFill>
                  <a:srgbClr val="002060"/>
                </a:solidFill>
                <a:latin typeface="游ゴシック" panose="020B0400000000000000" pitchFamily="50" charset="-128"/>
                <a:ea typeface="游ゴシック" panose="020B0400000000000000" pitchFamily="50" charset="-128"/>
              </a:rPr>
              <a:t>14</a:t>
            </a:r>
          </a:p>
        </p:txBody>
      </p:sp>
      <p:pic>
        <p:nvPicPr>
          <p:cNvPr id="3" name="図 2"/>
          <p:cNvPicPr>
            <a:picLocks noChangeAspect="1"/>
          </p:cNvPicPr>
          <p:nvPr/>
        </p:nvPicPr>
        <p:blipFill rotWithShape="1">
          <a:blip r:embed="rId3"/>
          <a:srcRect l="17091" t="24960" r="16446" b="16257"/>
          <a:stretch/>
        </p:blipFill>
        <p:spPr>
          <a:xfrm>
            <a:off x="796744" y="2223673"/>
            <a:ext cx="1094571" cy="1080000"/>
          </a:xfrm>
          <a:prstGeom prst="rect">
            <a:avLst/>
          </a:prstGeom>
          <a:ln>
            <a:solidFill>
              <a:schemeClr val="accent6">
                <a:lumMod val="50000"/>
              </a:schemeClr>
            </a:solidFill>
          </a:ln>
        </p:spPr>
      </p:pic>
      <p:pic>
        <p:nvPicPr>
          <p:cNvPr id="11" name="図 10"/>
          <p:cNvPicPr>
            <a:picLocks noChangeAspect="1"/>
          </p:cNvPicPr>
          <p:nvPr/>
        </p:nvPicPr>
        <p:blipFill rotWithShape="1">
          <a:blip r:embed="rId4"/>
          <a:srcRect l="22842" t="25360" r="26248" b="17733"/>
          <a:stretch/>
        </p:blipFill>
        <p:spPr>
          <a:xfrm>
            <a:off x="7443517" y="3472600"/>
            <a:ext cx="1095651" cy="1080000"/>
          </a:xfrm>
          <a:prstGeom prst="rect">
            <a:avLst/>
          </a:prstGeom>
          <a:ln>
            <a:solidFill>
              <a:schemeClr val="accent2"/>
            </a:solidFill>
          </a:ln>
        </p:spPr>
      </p:pic>
      <p:pic>
        <p:nvPicPr>
          <p:cNvPr id="12" name="図 11"/>
          <p:cNvPicPr>
            <a:picLocks noChangeAspect="1"/>
          </p:cNvPicPr>
          <p:nvPr/>
        </p:nvPicPr>
        <p:blipFill rotWithShape="1">
          <a:blip r:embed="rId5"/>
          <a:srcRect l="11327" t="26219" r="12120" b="15969"/>
          <a:stretch/>
        </p:blipFill>
        <p:spPr>
          <a:xfrm>
            <a:off x="6808427" y="5296328"/>
            <a:ext cx="1080001" cy="1080000"/>
          </a:xfrm>
          <a:prstGeom prst="rect">
            <a:avLst/>
          </a:prstGeom>
          <a:ln>
            <a:solidFill>
              <a:srgbClr val="FF6699"/>
            </a:solidFill>
          </a:ln>
        </p:spPr>
      </p:pic>
      <p:pic>
        <p:nvPicPr>
          <p:cNvPr id="13" name="図 12"/>
          <p:cNvPicPr>
            <a:picLocks noChangeAspect="1"/>
          </p:cNvPicPr>
          <p:nvPr/>
        </p:nvPicPr>
        <p:blipFill rotWithShape="1">
          <a:blip r:embed="rId6"/>
          <a:srcRect l="19139" t="32911" r="18034" b="12294"/>
          <a:stretch/>
        </p:blipFill>
        <p:spPr>
          <a:xfrm>
            <a:off x="6824913" y="1873649"/>
            <a:ext cx="1080000" cy="1080000"/>
          </a:xfrm>
          <a:prstGeom prst="rect">
            <a:avLst/>
          </a:prstGeom>
          <a:ln>
            <a:solidFill>
              <a:srgbClr val="C00000"/>
            </a:solidFill>
          </a:ln>
        </p:spPr>
      </p:pic>
      <p:pic>
        <p:nvPicPr>
          <p:cNvPr id="15" name="図 14"/>
          <p:cNvPicPr>
            <a:picLocks noChangeAspect="1"/>
          </p:cNvPicPr>
          <p:nvPr/>
        </p:nvPicPr>
        <p:blipFill rotWithShape="1">
          <a:blip r:embed="rId7"/>
          <a:srcRect l="4362" t="35233" r="6400" b="11559"/>
          <a:stretch/>
        </p:blipFill>
        <p:spPr>
          <a:xfrm>
            <a:off x="1037927" y="4601544"/>
            <a:ext cx="1079500" cy="1079500"/>
          </a:xfrm>
          <a:prstGeom prst="rect">
            <a:avLst/>
          </a:prstGeom>
          <a:ln>
            <a:solidFill>
              <a:srgbClr val="AA00AA"/>
            </a:solidFill>
          </a:ln>
        </p:spPr>
      </p:pic>
      <p:sp>
        <p:nvSpPr>
          <p:cNvPr id="6" name="テキスト ボックス 5"/>
          <p:cNvSpPr txBox="1"/>
          <p:nvPr/>
        </p:nvSpPr>
        <p:spPr>
          <a:xfrm>
            <a:off x="529920" y="1932046"/>
            <a:ext cx="1672211" cy="338554"/>
          </a:xfrm>
          <a:prstGeom prst="rect">
            <a:avLst/>
          </a:prstGeom>
          <a:noFill/>
        </p:spPr>
        <p:txBody>
          <a:bodyPr wrap="square" rtlCol="0">
            <a:spAutoFit/>
          </a:bodyPr>
          <a:lstStyle/>
          <a:p>
            <a:pPr algn="ctr"/>
            <a:r>
              <a:rPr kumimoji="1" lang="ja-JP" altLang="en-US" sz="1600" b="1" dirty="0">
                <a:solidFill>
                  <a:schemeClr val="accent6">
                    <a:lumMod val="50000"/>
                  </a:schemeClr>
                </a:solidFill>
                <a:latin typeface="游ゴシック" panose="020B0400000000000000" pitchFamily="50" charset="-128"/>
                <a:ea typeface="游ゴシック" panose="020B0400000000000000" pitchFamily="50" charset="-128"/>
              </a:rPr>
              <a:t>多言語相談窓口</a:t>
            </a:r>
          </a:p>
        </p:txBody>
      </p:sp>
      <p:sp>
        <p:nvSpPr>
          <p:cNvPr id="16" name="テキスト ボックス 15"/>
          <p:cNvSpPr txBox="1"/>
          <p:nvPr/>
        </p:nvSpPr>
        <p:spPr>
          <a:xfrm>
            <a:off x="542017" y="1784498"/>
            <a:ext cx="1672211" cy="230832"/>
          </a:xfrm>
          <a:prstGeom prst="rect">
            <a:avLst/>
          </a:prstGeom>
          <a:noFill/>
        </p:spPr>
        <p:txBody>
          <a:bodyPr wrap="square" rtlCol="0">
            <a:spAutoFit/>
          </a:bodyPr>
          <a:lstStyle/>
          <a:p>
            <a:pPr algn="ctr"/>
            <a:r>
              <a:rPr kumimoji="1" lang="ja-JP" altLang="en-US" sz="900" b="1" dirty="0" err="1">
                <a:solidFill>
                  <a:schemeClr val="accent6">
                    <a:lumMod val="50000"/>
                  </a:schemeClr>
                </a:solidFill>
                <a:latin typeface="游ゴシック" panose="020B0400000000000000" pitchFamily="50" charset="-128"/>
                <a:ea typeface="游ゴシック" panose="020B0400000000000000" pitchFamily="50" charset="-128"/>
              </a:rPr>
              <a:t>たげん</a:t>
            </a:r>
            <a:r>
              <a:rPr kumimoji="1" lang="ja-JP" altLang="en-US" sz="900" b="1" dirty="0">
                <a:solidFill>
                  <a:schemeClr val="accent6">
                    <a:lumMod val="50000"/>
                  </a:schemeClr>
                </a:solidFill>
                <a:latin typeface="游ゴシック" panose="020B0400000000000000" pitchFamily="50" charset="-128"/>
                <a:ea typeface="游ゴシック" panose="020B0400000000000000" pitchFamily="50" charset="-128"/>
              </a:rPr>
              <a:t>ごそうだんまどぐち</a:t>
            </a:r>
          </a:p>
        </p:txBody>
      </p:sp>
      <p:sp>
        <p:nvSpPr>
          <p:cNvPr id="17" name="テキスト ボックス 16"/>
          <p:cNvSpPr txBox="1"/>
          <p:nvPr/>
        </p:nvSpPr>
        <p:spPr>
          <a:xfrm>
            <a:off x="507923" y="3326205"/>
            <a:ext cx="1672211" cy="230832"/>
          </a:xfrm>
          <a:prstGeom prst="rect">
            <a:avLst/>
          </a:prstGeom>
          <a:noFill/>
        </p:spPr>
        <p:txBody>
          <a:bodyPr wrap="square" rtlCol="0">
            <a:spAutoFit/>
          </a:bodyPr>
          <a:lstStyle/>
          <a:p>
            <a:pPr algn="ctr"/>
            <a:r>
              <a:rPr kumimoji="1" lang="ja-JP" altLang="en-US" sz="900" b="1" dirty="0">
                <a:solidFill>
                  <a:schemeClr val="accent6">
                    <a:lumMod val="50000"/>
                  </a:schemeClr>
                </a:solidFill>
                <a:latin typeface="游ゴシック" panose="020B0400000000000000" pitchFamily="50" charset="-128"/>
                <a:ea typeface="游ゴシック" panose="020B0400000000000000" pitchFamily="50" charset="-128"/>
              </a:rPr>
              <a:t>自治体国際化協会（クレア）</a:t>
            </a:r>
          </a:p>
        </p:txBody>
      </p:sp>
      <p:sp>
        <p:nvSpPr>
          <p:cNvPr id="18" name="テキスト ボックス 17"/>
          <p:cNvSpPr txBox="1"/>
          <p:nvPr/>
        </p:nvSpPr>
        <p:spPr>
          <a:xfrm>
            <a:off x="6491189" y="4861587"/>
            <a:ext cx="1672211" cy="230832"/>
          </a:xfrm>
          <a:prstGeom prst="rect">
            <a:avLst/>
          </a:prstGeom>
          <a:noFill/>
        </p:spPr>
        <p:txBody>
          <a:bodyPr wrap="square" rtlCol="0">
            <a:spAutoFit/>
          </a:bodyPr>
          <a:lstStyle/>
          <a:p>
            <a:pPr algn="ctr"/>
            <a:r>
              <a:rPr lang="ja-JP" altLang="en-US" sz="900" b="1" spc="-150" dirty="0">
                <a:solidFill>
                  <a:srgbClr val="FF6699"/>
                </a:solidFill>
                <a:latin typeface="游ゴシック" panose="020B0400000000000000" pitchFamily="50" charset="-128"/>
                <a:ea typeface="游ゴシック" panose="020B0400000000000000" pitchFamily="50" charset="-128"/>
              </a:rPr>
              <a:t>てつどうじょうほう</a:t>
            </a:r>
            <a:endParaRPr kumimoji="1" lang="ja-JP" altLang="en-US" sz="900" b="1" spc="-150" dirty="0">
              <a:solidFill>
                <a:srgbClr val="FF6699"/>
              </a:solidFill>
              <a:latin typeface="游ゴシック" panose="020B0400000000000000" pitchFamily="50" charset="-128"/>
              <a:ea typeface="游ゴシック" panose="020B0400000000000000" pitchFamily="50" charset="-128"/>
            </a:endParaRPr>
          </a:p>
        </p:txBody>
      </p:sp>
      <p:sp>
        <p:nvSpPr>
          <p:cNvPr id="19" name="テキスト ボックス 18"/>
          <p:cNvSpPr txBox="1"/>
          <p:nvPr/>
        </p:nvSpPr>
        <p:spPr>
          <a:xfrm>
            <a:off x="766350" y="4321925"/>
            <a:ext cx="1672211" cy="338554"/>
          </a:xfrm>
          <a:prstGeom prst="rect">
            <a:avLst/>
          </a:prstGeom>
          <a:noFill/>
        </p:spPr>
        <p:txBody>
          <a:bodyPr wrap="square" rtlCol="0">
            <a:spAutoFit/>
          </a:bodyPr>
          <a:lstStyle/>
          <a:p>
            <a:pPr algn="ctr"/>
            <a:r>
              <a:rPr kumimoji="1" lang="ja-JP" altLang="en-US" sz="1600" b="1" dirty="0">
                <a:solidFill>
                  <a:srgbClr val="7030A0"/>
                </a:solidFill>
                <a:latin typeface="游ゴシック" panose="020B0400000000000000" pitchFamily="50" charset="-128"/>
                <a:ea typeface="游ゴシック" panose="020B0400000000000000" pitchFamily="50" charset="-128"/>
              </a:rPr>
              <a:t>川の防災情報</a:t>
            </a:r>
          </a:p>
        </p:txBody>
      </p:sp>
      <p:sp>
        <p:nvSpPr>
          <p:cNvPr id="20" name="テキスト ボックス 19"/>
          <p:cNvSpPr txBox="1"/>
          <p:nvPr/>
        </p:nvSpPr>
        <p:spPr>
          <a:xfrm>
            <a:off x="741571" y="4166303"/>
            <a:ext cx="1672211" cy="230832"/>
          </a:xfrm>
          <a:prstGeom prst="rect">
            <a:avLst/>
          </a:prstGeom>
          <a:noFill/>
        </p:spPr>
        <p:txBody>
          <a:bodyPr wrap="square" rtlCol="0">
            <a:spAutoFit/>
          </a:bodyPr>
          <a:lstStyle/>
          <a:p>
            <a:pPr algn="ctr"/>
            <a:r>
              <a:rPr kumimoji="1" lang="ja-JP" altLang="en-US" sz="900" b="1" spc="-150" dirty="0">
                <a:solidFill>
                  <a:srgbClr val="7030A0"/>
                </a:solidFill>
                <a:latin typeface="游ゴシック" panose="020B0400000000000000" pitchFamily="50" charset="-128"/>
                <a:ea typeface="游ゴシック" panose="020B0400000000000000" pitchFamily="50" charset="-128"/>
              </a:rPr>
              <a:t>かわ</a:t>
            </a:r>
            <a:r>
              <a:rPr kumimoji="1" lang="ja-JP" altLang="en-US" sz="900" b="1" dirty="0">
                <a:solidFill>
                  <a:srgbClr val="7030A0"/>
                </a:solidFill>
                <a:latin typeface="游ゴシック" panose="020B0400000000000000" pitchFamily="50" charset="-128"/>
                <a:ea typeface="游ゴシック" panose="020B0400000000000000" pitchFamily="50" charset="-128"/>
              </a:rPr>
              <a:t>  </a:t>
            </a:r>
            <a:r>
              <a:rPr kumimoji="1" lang="ja-JP" altLang="en-US" sz="900" b="1" spc="-150" dirty="0">
                <a:solidFill>
                  <a:srgbClr val="7030A0"/>
                </a:solidFill>
                <a:latin typeface="游ゴシック" panose="020B0400000000000000" pitchFamily="50" charset="-128"/>
                <a:ea typeface="游ゴシック" panose="020B0400000000000000" pitchFamily="50" charset="-128"/>
              </a:rPr>
              <a:t>　</a:t>
            </a:r>
            <a:r>
              <a:rPr kumimoji="1" lang="ja-JP" altLang="en-US" sz="900" b="1" spc="-150" dirty="0" err="1">
                <a:solidFill>
                  <a:srgbClr val="7030A0"/>
                </a:solidFill>
                <a:latin typeface="游ゴシック" panose="020B0400000000000000" pitchFamily="50" charset="-128"/>
                <a:ea typeface="游ゴシック" panose="020B0400000000000000" pitchFamily="50" charset="-128"/>
              </a:rPr>
              <a:t>ぼうさい</a:t>
            </a:r>
            <a:r>
              <a:rPr kumimoji="1" lang="ja-JP" altLang="en-US" sz="900" b="1" spc="-150" dirty="0">
                <a:solidFill>
                  <a:srgbClr val="7030A0"/>
                </a:solidFill>
                <a:latin typeface="游ゴシック" panose="020B0400000000000000" pitchFamily="50" charset="-128"/>
                <a:ea typeface="游ゴシック" panose="020B0400000000000000" pitchFamily="50" charset="-128"/>
              </a:rPr>
              <a:t>じょうほう</a:t>
            </a:r>
          </a:p>
        </p:txBody>
      </p:sp>
      <p:sp>
        <p:nvSpPr>
          <p:cNvPr id="21" name="テキスト ボックス 20"/>
          <p:cNvSpPr txBox="1"/>
          <p:nvPr/>
        </p:nvSpPr>
        <p:spPr>
          <a:xfrm>
            <a:off x="702036" y="5686729"/>
            <a:ext cx="1672211" cy="230832"/>
          </a:xfrm>
          <a:prstGeom prst="rect">
            <a:avLst/>
          </a:prstGeom>
          <a:noFill/>
        </p:spPr>
        <p:txBody>
          <a:bodyPr wrap="square" rtlCol="0">
            <a:spAutoFit/>
          </a:bodyPr>
          <a:lstStyle/>
          <a:p>
            <a:pPr algn="ctr"/>
            <a:r>
              <a:rPr lang="ja-JP" altLang="en-US" sz="900" b="1" spc="-150" dirty="0">
                <a:solidFill>
                  <a:srgbClr val="7030A0"/>
                </a:solidFill>
                <a:latin typeface="游ゴシック" panose="020B0400000000000000" pitchFamily="50" charset="-128"/>
                <a:ea typeface="游ゴシック" panose="020B0400000000000000" pitchFamily="50" charset="-128"/>
              </a:rPr>
              <a:t>国土交通省</a:t>
            </a:r>
            <a:endParaRPr kumimoji="1" lang="ja-JP" altLang="en-US" sz="900" b="1" spc="-150" dirty="0">
              <a:solidFill>
                <a:srgbClr val="7030A0"/>
              </a:solidFill>
              <a:latin typeface="游ゴシック" panose="020B0400000000000000" pitchFamily="50" charset="-128"/>
              <a:ea typeface="游ゴシック" panose="020B0400000000000000" pitchFamily="50" charset="-128"/>
            </a:endParaRPr>
          </a:p>
        </p:txBody>
      </p:sp>
      <p:sp>
        <p:nvSpPr>
          <p:cNvPr id="22" name="テキスト ボックス 21"/>
          <p:cNvSpPr txBox="1"/>
          <p:nvPr/>
        </p:nvSpPr>
        <p:spPr>
          <a:xfrm>
            <a:off x="6919328" y="3184788"/>
            <a:ext cx="2144030" cy="307777"/>
          </a:xfrm>
          <a:prstGeom prst="rect">
            <a:avLst/>
          </a:prstGeom>
          <a:noFill/>
        </p:spPr>
        <p:txBody>
          <a:bodyPr wrap="square" rtlCol="0">
            <a:spAutoFit/>
          </a:bodyPr>
          <a:lstStyle/>
          <a:p>
            <a:pPr algn="ctr"/>
            <a:r>
              <a:rPr kumimoji="1" lang="en-US" altLang="ja-JP" sz="1400" b="1" dirty="0">
                <a:solidFill>
                  <a:schemeClr val="accent2">
                    <a:lumMod val="75000"/>
                  </a:schemeClr>
                </a:solidFill>
                <a:latin typeface="游ゴシック" panose="020B0400000000000000" pitchFamily="50" charset="-128"/>
                <a:ea typeface="游ゴシック" panose="020B0400000000000000" pitchFamily="50" charset="-128"/>
              </a:rPr>
              <a:t>NHK</a:t>
            </a:r>
            <a:r>
              <a:rPr lang="ja-JP" altLang="en-US" sz="1400" b="1" dirty="0">
                <a:solidFill>
                  <a:schemeClr val="accent2">
                    <a:lumMod val="75000"/>
                  </a:schemeClr>
                </a:solidFill>
                <a:latin typeface="游ゴシック" panose="020B0400000000000000" pitchFamily="50" charset="-128"/>
                <a:ea typeface="游ゴシック" panose="020B0400000000000000" pitchFamily="50" charset="-128"/>
              </a:rPr>
              <a:t> </a:t>
            </a:r>
            <a:r>
              <a:rPr lang="en-US" altLang="ja-JP" sz="1400" b="1" dirty="0">
                <a:solidFill>
                  <a:schemeClr val="accent2">
                    <a:lumMod val="75000"/>
                  </a:schemeClr>
                </a:solidFill>
                <a:latin typeface="游ゴシック" panose="020B0400000000000000" pitchFamily="50" charset="-128"/>
                <a:ea typeface="游ゴシック" panose="020B0400000000000000" pitchFamily="50" charset="-128"/>
              </a:rPr>
              <a:t>WORLD JAPAN</a:t>
            </a:r>
            <a:endParaRPr kumimoji="1" lang="ja-JP" altLang="en-US" sz="1400" b="1" dirty="0">
              <a:solidFill>
                <a:schemeClr val="accent2">
                  <a:lumMod val="75000"/>
                </a:schemeClr>
              </a:solidFill>
              <a:latin typeface="游ゴシック" panose="020B0400000000000000" pitchFamily="50" charset="-128"/>
              <a:ea typeface="游ゴシック" panose="020B0400000000000000" pitchFamily="50" charset="-128"/>
            </a:endParaRPr>
          </a:p>
        </p:txBody>
      </p:sp>
      <p:sp>
        <p:nvSpPr>
          <p:cNvPr id="24" name="テキスト ボックス 23"/>
          <p:cNvSpPr txBox="1"/>
          <p:nvPr/>
        </p:nvSpPr>
        <p:spPr>
          <a:xfrm>
            <a:off x="6504809" y="1557614"/>
            <a:ext cx="1672211" cy="338554"/>
          </a:xfrm>
          <a:prstGeom prst="rect">
            <a:avLst/>
          </a:prstGeom>
          <a:noFill/>
        </p:spPr>
        <p:txBody>
          <a:bodyPr wrap="square" rtlCol="0">
            <a:spAutoFit/>
          </a:bodyPr>
          <a:lstStyle/>
          <a:p>
            <a:pPr algn="ctr"/>
            <a:r>
              <a:rPr kumimoji="1" lang="ja-JP" altLang="en-US" sz="1600" b="1" dirty="0">
                <a:solidFill>
                  <a:srgbClr val="C00000"/>
                </a:solidFill>
                <a:latin typeface="游ゴシック" panose="020B0400000000000000" pitchFamily="50" charset="-128"/>
                <a:ea typeface="游ゴシック" panose="020B0400000000000000" pitchFamily="50" charset="-128"/>
              </a:rPr>
              <a:t>気象庁</a:t>
            </a:r>
          </a:p>
        </p:txBody>
      </p:sp>
      <p:sp>
        <p:nvSpPr>
          <p:cNvPr id="25" name="テキスト ボックス 24"/>
          <p:cNvSpPr txBox="1"/>
          <p:nvPr/>
        </p:nvSpPr>
        <p:spPr>
          <a:xfrm>
            <a:off x="6504808" y="1411678"/>
            <a:ext cx="1672211" cy="230832"/>
          </a:xfrm>
          <a:prstGeom prst="rect">
            <a:avLst/>
          </a:prstGeom>
          <a:noFill/>
        </p:spPr>
        <p:txBody>
          <a:bodyPr wrap="square" rtlCol="0">
            <a:spAutoFit/>
          </a:bodyPr>
          <a:lstStyle/>
          <a:p>
            <a:pPr algn="ctr"/>
            <a:r>
              <a:rPr kumimoji="1" lang="ja-JP" altLang="en-US" sz="900" b="1" spc="-150" dirty="0">
                <a:solidFill>
                  <a:srgbClr val="C00000"/>
                </a:solidFill>
                <a:latin typeface="游ゴシック" panose="020B0400000000000000" pitchFamily="50" charset="-128"/>
                <a:ea typeface="游ゴシック" panose="020B0400000000000000" pitchFamily="50" charset="-128"/>
              </a:rPr>
              <a:t>きしょうちょう</a:t>
            </a:r>
          </a:p>
        </p:txBody>
      </p:sp>
      <p:sp>
        <p:nvSpPr>
          <p:cNvPr id="26" name="テキスト ボックス 25"/>
          <p:cNvSpPr txBox="1"/>
          <p:nvPr/>
        </p:nvSpPr>
        <p:spPr>
          <a:xfrm>
            <a:off x="6512323" y="4991418"/>
            <a:ext cx="1672211" cy="338554"/>
          </a:xfrm>
          <a:prstGeom prst="rect">
            <a:avLst/>
          </a:prstGeom>
          <a:noFill/>
        </p:spPr>
        <p:txBody>
          <a:bodyPr wrap="square" rtlCol="0">
            <a:spAutoFit/>
          </a:bodyPr>
          <a:lstStyle/>
          <a:p>
            <a:pPr algn="ctr"/>
            <a:r>
              <a:rPr lang="ja-JP" altLang="en-US" sz="1600" b="1" dirty="0">
                <a:solidFill>
                  <a:srgbClr val="FF6699"/>
                </a:solidFill>
                <a:latin typeface="游ゴシック" panose="020B0400000000000000" pitchFamily="50" charset="-128"/>
                <a:ea typeface="游ゴシック" panose="020B0400000000000000" pitchFamily="50" charset="-128"/>
              </a:rPr>
              <a:t>鉄道</a:t>
            </a:r>
            <a:r>
              <a:rPr kumimoji="1" lang="ja-JP" altLang="en-US" sz="1600" b="1" dirty="0">
                <a:solidFill>
                  <a:srgbClr val="FF6699"/>
                </a:solidFill>
                <a:latin typeface="游ゴシック" panose="020B0400000000000000" pitchFamily="50" charset="-128"/>
                <a:ea typeface="游ゴシック" panose="020B0400000000000000" pitchFamily="50" charset="-128"/>
              </a:rPr>
              <a:t>情報</a:t>
            </a:r>
          </a:p>
        </p:txBody>
      </p:sp>
      <p:sp>
        <p:nvSpPr>
          <p:cNvPr id="27" name="テキスト ボックス 26"/>
          <p:cNvSpPr txBox="1"/>
          <p:nvPr/>
        </p:nvSpPr>
        <p:spPr>
          <a:xfrm>
            <a:off x="6491188" y="6368642"/>
            <a:ext cx="1672211" cy="230832"/>
          </a:xfrm>
          <a:prstGeom prst="rect">
            <a:avLst/>
          </a:prstGeom>
          <a:noFill/>
        </p:spPr>
        <p:txBody>
          <a:bodyPr wrap="square" rtlCol="0">
            <a:spAutoFit/>
          </a:bodyPr>
          <a:lstStyle/>
          <a:p>
            <a:pPr algn="ctr"/>
            <a:r>
              <a:rPr lang="en-US" altLang="ja-JP" sz="900" b="1" dirty="0">
                <a:solidFill>
                  <a:srgbClr val="FF6699"/>
                </a:solidFill>
                <a:latin typeface="游ゴシック" panose="020B0400000000000000" pitchFamily="50" charset="-128"/>
                <a:ea typeface="游ゴシック" panose="020B0400000000000000" pitchFamily="50" charset="-128"/>
              </a:rPr>
              <a:t>NHK</a:t>
            </a:r>
            <a:r>
              <a:rPr lang="ja-JP" altLang="en-US" sz="900" b="1" dirty="0">
                <a:solidFill>
                  <a:srgbClr val="FF6699"/>
                </a:solidFill>
                <a:latin typeface="游ゴシック" panose="020B0400000000000000" pitchFamily="50" charset="-128"/>
                <a:ea typeface="游ゴシック" panose="020B0400000000000000" pitchFamily="50" charset="-128"/>
              </a:rPr>
              <a:t>鉄道運行情報</a:t>
            </a:r>
            <a:endParaRPr kumimoji="1" lang="ja-JP" altLang="en-US" sz="900" b="1" dirty="0">
              <a:solidFill>
                <a:srgbClr val="FF6699"/>
              </a:solidFill>
              <a:latin typeface="游ゴシック" panose="020B0400000000000000" pitchFamily="50" charset="-128"/>
              <a:ea typeface="游ゴシック" panose="020B0400000000000000" pitchFamily="50" charset="-128"/>
            </a:endParaRPr>
          </a:p>
        </p:txBody>
      </p:sp>
      <p:sp>
        <p:nvSpPr>
          <p:cNvPr id="23" name="テキスト ボックス 22">
            <a:extLst>
              <a:ext uri="{FF2B5EF4-FFF2-40B4-BE49-F238E27FC236}">
                <a16:creationId xmlns:a16="http://schemas.microsoft.com/office/drawing/2014/main" id="{3D4258C0-8219-4D67-81B7-CDF7985B3C7A}"/>
              </a:ext>
            </a:extLst>
          </p:cNvPr>
          <p:cNvSpPr txBox="1"/>
          <p:nvPr/>
        </p:nvSpPr>
        <p:spPr>
          <a:xfrm>
            <a:off x="613132" y="421594"/>
            <a:ext cx="582622" cy="323165"/>
          </a:xfrm>
          <a:prstGeom prst="rect">
            <a:avLst/>
          </a:prstGeom>
          <a:noFill/>
        </p:spPr>
        <p:txBody>
          <a:bodyPr wrap="square" rtlCol="0">
            <a:spAutoFit/>
          </a:bodyPr>
          <a:lstStyle/>
          <a:p>
            <a:pPr algn="ctr"/>
            <a:r>
              <a:rPr kumimoji="1" lang="ja-JP" altLang="en-US" sz="1500" dirty="0">
                <a:latin typeface="+mn-ea"/>
              </a:rPr>
              <a:t>いえ</a:t>
            </a:r>
          </a:p>
        </p:txBody>
      </p:sp>
      <p:sp>
        <p:nvSpPr>
          <p:cNvPr id="28" name="テキスト ボックス 27">
            <a:extLst>
              <a:ext uri="{FF2B5EF4-FFF2-40B4-BE49-F238E27FC236}">
                <a16:creationId xmlns:a16="http://schemas.microsoft.com/office/drawing/2014/main" id="{91E43337-2DB5-455C-A13A-DDC6B7A094ED}"/>
              </a:ext>
            </a:extLst>
          </p:cNvPr>
          <p:cNvSpPr txBox="1"/>
          <p:nvPr/>
        </p:nvSpPr>
        <p:spPr>
          <a:xfrm>
            <a:off x="1530640" y="430559"/>
            <a:ext cx="722159" cy="323165"/>
          </a:xfrm>
          <a:prstGeom prst="rect">
            <a:avLst/>
          </a:prstGeom>
          <a:noFill/>
        </p:spPr>
        <p:txBody>
          <a:bodyPr wrap="square" rtlCol="0">
            <a:spAutoFit/>
          </a:bodyPr>
          <a:lstStyle/>
          <a:p>
            <a:pPr algn="ctr"/>
            <a:r>
              <a:rPr kumimoji="1" lang="ja-JP" altLang="en-US" sz="1500" dirty="0">
                <a:latin typeface="+mn-ea"/>
              </a:rPr>
              <a:t>かえ</a:t>
            </a:r>
          </a:p>
        </p:txBody>
      </p:sp>
      <p:sp>
        <p:nvSpPr>
          <p:cNvPr id="29" name="テキスト ボックス 28">
            <a:extLst>
              <a:ext uri="{FF2B5EF4-FFF2-40B4-BE49-F238E27FC236}">
                <a16:creationId xmlns:a16="http://schemas.microsoft.com/office/drawing/2014/main" id="{85E60777-DCA3-404D-BF9A-B25B364B6D5C}"/>
              </a:ext>
            </a:extLst>
          </p:cNvPr>
          <p:cNvSpPr txBox="1"/>
          <p:nvPr/>
        </p:nvSpPr>
        <p:spPr>
          <a:xfrm>
            <a:off x="2889533" y="421592"/>
            <a:ext cx="1071784" cy="323165"/>
          </a:xfrm>
          <a:prstGeom prst="rect">
            <a:avLst/>
          </a:prstGeom>
          <a:noFill/>
        </p:spPr>
        <p:txBody>
          <a:bodyPr wrap="square" rtlCol="0">
            <a:spAutoFit/>
          </a:bodyPr>
          <a:lstStyle/>
          <a:p>
            <a:pPr algn="ctr"/>
            <a:r>
              <a:rPr kumimoji="1" lang="ja-JP" altLang="en-US" sz="1500">
                <a:latin typeface="+mn-ea"/>
              </a:rPr>
              <a:t>あと</a:t>
            </a:r>
            <a:endParaRPr kumimoji="1" lang="ja-JP" altLang="en-US" sz="1500" dirty="0">
              <a:latin typeface="+mn-ea"/>
            </a:endParaRPr>
          </a:p>
        </p:txBody>
      </p:sp>
      <p:sp>
        <p:nvSpPr>
          <p:cNvPr id="30" name="テキスト ボックス 29">
            <a:extLst>
              <a:ext uri="{FF2B5EF4-FFF2-40B4-BE49-F238E27FC236}">
                <a16:creationId xmlns:a16="http://schemas.microsoft.com/office/drawing/2014/main" id="{492910F5-7961-4837-AE5D-D6124F3D4DC1}"/>
              </a:ext>
            </a:extLst>
          </p:cNvPr>
          <p:cNvSpPr txBox="1"/>
          <p:nvPr/>
        </p:nvSpPr>
        <p:spPr>
          <a:xfrm>
            <a:off x="3427691" y="1706972"/>
            <a:ext cx="931194" cy="323165"/>
          </a:xfrm>
          <a:prstGeom prst="rect">
            <a:avLst/>
          </a:prstGeom>
          <a:noFill/>
        </p:spPr>
        <p:txBody>
          <a:bodyPr wrap="square" rtlCol="0">
            <a:spAutoFit/>
          </a:bodyPr>
          <a:lstStyle/>
          <a:p>
            <a:pPr algn="ctr"/>
            <a:r>
              <a:rPr kumimoji="1" lang="ja-JP" altLang="en-US" sz="1500" dirty="0">
                <a:latin typeface="+mn-ea"/>
              </a:rPr>
              <a:t>たいふう</a:t>
            </a:r>
          </a:p>
        </p:txBody>
      </p:sp>
      <p:sp>
        <p:nvSpPr>
          <p:cNvPr id="31" name="テキスト ボックス 30">
            <a:extLst>
              <a:ext uri="{FF2B5EF4-FFF2-40B4-BE49-F238E27FC236}">
                <a16:creationId xmlns:a16="http://schemas.microsoft.com/office/drawing/2014/main" id="{57CDB2C2-2260-467F-B367-B5F3C936CDEA}"/>
              </a:ext>
            </a:extLst>
          </p:cNvPr>
          <p:cNvSpPr txBox="1"/>
          <p:nvPr/>
        </p:nvSpPr>
        <p:spPr>
          <a:xfrm>
            <a:off x="4633488" y="1706972"/>
            <a:ext cx="754101" cy="323165"/>
          </a:xfrm>
          <a:prstGeom prst="rect">
            <a:avLst/>
          </a:prstGeom>
          <a:noFill/>
        </p:spPr>
        <p:txBody>
          <a:bodyPr wrap="square" rtlCol="0">
            <a:spAutoFit/>
          </a:bodyPr>
          <a:lstStyle/>
          <a:p>
            <a:pPr algn="ctr"/>
            <a:r>
              <a:rPr kumimoji="1" lang="ja-JP" altLang="en-US" sz="1500" dirty="0">
                <a:latin typeface="+mn-ea"/>
              </a:rPr>
              <a:t>かわ</a:t>
            </a:r>
          </a:p>
        </p:txBody>
      </p:sp>
      <p:sp>
        <p:nvSpPr>
          <p:cNvPr id="32" name="テキスト ボックス 31">
            <a:extLst>
              <a:ext uri="{FF2B5EF4-FFF2-40B4-BE49-F238E27FC236}">
                <a16:creationId xmlns:a16="http://schemas.microsoft.com/office/drawing/2014/main" id="{E5F6B801-41B2-4F13-84F5-EC883AD315E6}"/>
              </a:ext>
            </a:extLst>
          </p:cNvPr>
          <p:cNvSpPr txBox="1"/>
          <p:nvPr/>
        </p:nvSpPr>
        <p:spPr>
          <a:xfrm>
            <a:off x="3225522" y="2749507"/>
            <a:ext cx="954592" cy="323165"/>
          </a:xfrm>
          <a:prstGeom prst="rect">
            <a:avLst/>
          </a:prstGeom>
          <a:noFill/>
        </p:spPr>
        <p:txBody>
          <a:bodyPr wrap="square" rtlCol="0">
            <a:spAutoFit/>
          </a:bodyPr>
          <a:lstStyle/>
          <a:p>
            <a:pPr algn="ctr"/>
            <a:r>
              <a:rPr kumimoji="1" lang="ja-JP" altLang="en-US" sz="1500" dirty="0">
                <a:latin typeface="+mn-ea"/>
              </a:rPr>
              <a:t>じょうほう</a:t>
            </a:r>
          </a:p>
        </p:txBody>
      </p:sp>
      <p:sp>
        <p:nvSpPr>
          <p:cNvPr id="33" name="テキスト ボックス 32">
            <a:extLst>
              <a:ext uri="{FF2B5EF4-FFF2-40B4-BE49-F238E27FC236}">
                <a16:creationId xmlns:a16="http://schemas.microsoft.com/office/drawing/2014/main" id="{6296B4C1-D1C0-49DF-BAD9-C2837D480935}"/>
              </a:ext>
            </a:extLst>
          </p:cNvPr>
          <p:cNvSpPr txBox="1"/>
          <p:nvPr/>
        </p:nvSpPr>
        <p:spPr>
          <a:xfrm>
            <a:off x="3315474" y="4815420"/>
            <a:ext cx="754101" cy="323165"/>
          </a:xfrm>
          <a:prstGeom prst="rect">
            <a:avLst/>
          </a:prstGeom>
          <a:noFill/>
        </p:spPr>
        <p:txBody>
          <a:bodyPr wrap="square" rtlCol="0">
            <a:spAutoFit/>
          </a:bodyPr>
          <a:lstStyle/>
          <a:p>
            <a:pPr algn="ctr"/>
            <a:r>
              <a:rPr kumimoji="1" lang="ja-JP" altLang="en-US" sz="1500" dirty="0">
                <a:latin typeface="+mn-ea"/>
              </a:rPr>
              <a:t>み</a:t>
            </a:r>
          </a:p>
        </p:txBody>
      </p:sp>
      <p:sp>
        <p:nvSpPr>
          <p:cNvPr id="7" name="正方形/長方形 6">
            <a:extLst>
              <a:ext uri="{FF2B5EF4-FFF2-40B4-BE49-F238E27FC236}">
                <a16:creationId xmlns:a16="http://schemas.microsoft.com/office/drawing/2014/main" id="{81627BA2-A93D-C5A8-EF7E-78851DE07060}"/>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8" name="正方形/長方形 7">
            <a:extLst>
              <a:ext uri="{FF2B5EF4-FFF2-40B4-BE49-F238E27FC236}">
                <a16:creationId xmlns:a16="http://schemas.microsoft.com/office/drawing/2014/main" id="{45ED0653-AB33-845D-9014-BC237FDED8C3}"/>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9" name="テキスト ボックス 8">
            <a:extLst>
              <a:ext uri="{FF2B5EF4-FFF2-40B4-BE49-F238E27FC236}">
                <a16:creationId xmlns:a16="http://schemas.microsoft.com/office/drawing/2014/main" id="{988C03D7-BF66-531A-FB6D-276BD66EF11C}"/>
              </a:ext>
            </a:extLst>
          </p:cNvPr>
          <p:cNvSpPr txBox="1"/>
          <p:nvPr/>
        </p:nvSpPr>
        <p:spPr>
          <a:xfrm>
            <a:off x="6621372" y="517341"/>
            <a:ext cx="2421352"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12</a:t>
            </a: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14</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4" name="テキスト ボックス 13">
            <a:extLst>
              <a:ext uri="{FF2B5EF4-FFF2-40B4-BE49-F238E27FC236}">
                <a16:creationId xmlns:a16="http://schemas.microsoft.com/office/drawing/2014/main" id="{9BF9A2F1-F7D7-FECE-5C99-CF2A478F54AC}"/>
              </a:ext>
            </a:extLst>
          </p:cNvPr>
          <p:cNvSpPr txBox="1"/>
          <p:nvPr/>
        </p:nvSpPr>
        <p:spPr>
          <a:xfrm>
            <a:off x="3961317" y="3805331"/>
            <a:ext cx="1316357" cy="323165"/>
          </a:xfrm>
          <a:prstGeom prst="rect">
            <a:avLst/>
          </a:prstGeom>
          <a:noFill/>
        </p:spPr>
        <p:txBody>
          <a:bodyPr wrap="square" rtlCol="0">
            <a:spAutoFit/>
          </a:bodyPr>
          <a:lstStyle/>
          <a:p>
            <a:pPr algn="ctr"/>
            <a:r>
              <a:rPr lang="en-US" altLang="ja-JP" sz="1500" dirty="0">
                <a:latin typeface="+mn-ea"/>
              </a:rPr>
              <a:t>Homepage</a:t>
            </a:r>
            <a:endParaRPr kumimoji="1" lang="ja-JP" altLang="en-US" sz="1500" dirty="0">
              <a:latin typeface="+mn-ea"/>
            </a:endParaRPr>
          </a:p>
        </p:txBody>
      </p:sp>
    </p:spTree>
    <p:extLst>
      <p:ext uri="{BB962C8B-B14F-4D97-AF65-F5344CB8AC3E}">
        <p14:creationId xmlns:p14="http://schemas.microsoft.com/office/powerpoint/2010/main" val="26046233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80160"/>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家に帰った後にやりましょう！</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78240" y="6507480"/>
            <a:ext cx="365760" cy="365125"/>
          </a:xfrm>
        </p:spPr>
        <p:txBody>
          <a:bodyPr/>
          <a:lstStyle/>
          <a:p>
            <a:fld id="{CECB8414-8A24-438C-A4D2-8AA3D970D36A}" type="slidenum">
              <a:rPr lang="ja-JP" altLang="en-US" smtClean="0"/>
              <a:pPr/>
              <a:t>62</a:t>
            </a:fld>
            <a:endParaRPr lang="ja-JP" altLang="en-US" dirty="0"/>
          </a:p>
        </p:txBody>
      </p:sp>
      <p:sp>
        <p:nvSpPr>
          <p:cNvPr id="5" name="タイトル 1"/>
          <p:cNvSpPr txBox="1">
            <a:spLocks/>
          </p:cNvSpPr>
          <p:nvPr/>
        </p:nvSpPr>
        <p:spPr>
          <a:xfrm>
            <a:off x="52792" y="1532988"/>
            <a:ext cx="9144001" cy="547325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 近くに住んでいる日本人などと</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4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話し合いましょう！</a:t>
            </a:r>
            <a:b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b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40000"/>
              </a:lnSpc>
            </a:pP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 家族、住んでいるところ、仕事場、</a:t>
            </a:r>
            <a:b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b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学校が変わったときは、もう一度</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4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マイ・タイムラインを確認しましょう！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18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家の中に水が来る高さを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lnSpc>
                <a:spcPct val="40000"/>
              </a:lnSpc>
            </a:pP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確認しましょう！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grpSp>
        <p:nvGrpSpPr>
          <p:cNvPr id="26" name="グループ化 25">
            <a:extLst>
              <a:ext uri="{FF2B5EF4-FFF2-40B4-BE49-F238E27FC236}">
                <a16:creationId xmlns:a16="http://schemas.microsoft.com/office/drawing/2014/main" id="{F59338C3-2D13-6B95-AD6B-9DC39835286B}"/>
              </a:ext>
            </a:extLst>
          </p:cNvPr>
          <p:cNvGrpSpPr/>
          <p:nvPr/>
        </p:nvGrpSpPr>
        <p:grpSpPr>
          <a:xfrm>
            <a:off x="7210838" y="1831723"/>
            <a:ext cx="1871286" cy="944057"/>
            <a:chOff x="6134794" y="2052084"/>
            <a:chExt cx="2879287" cy="145259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34794" y="2142170"/>
              <a:ext cx="1084296" cy="1348626"/>
            </a:xfrm>
            <a:prstGeom prst="rect">
              <a:avLst/>
            </a:prstGeom>
          </p:spPr>
        </p:pic>
        <p:pic>
          <p:nvPicPr>
            <p:cNvPr id="7" name="図 6"/>
            <p:cNvPicPr>
              <a:picLocks noChangeAspect="1"/>
            </p:cNvPicPr>
            <p:nvPr/>
          </p:nvPicPr>
          <p:blipFill rotWithShape="1">
            <a:blip r:embed="rId4" cstate="print">
              <a:extLst>
                <a:ext uri="{28A0092B-C50C-407E-A947-70E740481C1C}">
                  <a14:useLocalDpi xmlns:a14="http://schemas.microsoft.com/office/drawing/2010/main" val="0"/>
                </a:ext>
              </a:extLst>
            </a:blip>
            <a:srcRect t="-1" b="47793"/>
            <a:stretch/>
          </p:blipFill>
          <p:spPr>
            <a:xfrm>
              <a:off x="7016139" y="2052084"/>
              <a:ext cx="1591015" cy="1379293"/>
            </a:xfrm>
            <a:prstGeom prst="rect">
              <a:avLst/>
            </a:prstGeom>
          </p:spPr>
        </p:pic>
        <p:pic>
          <p:nvPicPr>
            <p:cNvPr id="8" name="図 7"/>
            <p:cNvPicPr>
              <a:picLocks noChangeAspect="1"/>
            </p:cNvPicPr>
            <p:nvPr/>
          </p:nvPicPr>
          <p:blipFill rotWithShape="1">
            <a:blip r:embed="rId5" cstate="print">
              <a:extLst>
                <a:ext uri="{28A0092B-C50C-407E-A947-70E740481C1C}">
                  <a14:useLocalDpi xmlns:a14="http://schemas.microsoft.com/office/drawing/2010/main" val="0"/>
                </a:ext>
              </a:extLst>
            </a:blip>
            <a:srcRect l="-3697" r="3697" b="42765"/>
            <a:stretch/>
          </p:blipFill>
          <p:spPr>
            <a:xfrm>
              <a:off x="6728449" y="2379217"/>
              <a:ext cx="987580" cy="1042460"/>
            </a:xfrm>
            <a:prstGeom prst="rect">
              <a:avLst/>
            </a:prstGeom>
          </p:spPr>
        </p:pic>
        <p:pic>
          <p:nvPicPr>
            <p:cNvPr id="6" name="図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29374" y="2092295"/>
              <a:ext cx="1084707" cy="1412379"/>
            </a:xfrm>
            <a:prstGeom prst="rect">
              <a:avLst/>
            </a:prstGeom>
          </p:spPr>
        </p:pic>
      </p:grpSp>
      <p:sp>
        <p:nvSpPr>
          <p:cNvPr id="9" name="テキスト ボックス 8">
            <a:extLst>
              <a:ext uri="{FF2B5EF4-FFF2-40B4-BE49-F238E27FC236}">
                <a16:creationId xmlns:a16="http://schemas.microsoft.com/office/drawing/2014/main" id="{95551871-2CCA-40C5-A43A-F5D32ED62D45}"/>
              </a:ext>
            </a:extLst>
          </p:cNvPr>
          <p:cNvSpPr txBox="1"/>
          <p:nvPr/>
        </p:nvSpPr>
        <p:spPr>
          <a:xfrm>
            <a:off x="770054" y="2723892"/>
            <a:ext cx="1291830" cy="323165"/>
          </a:xfrm>
          <a:prstGeom prst="rect">
            <a:avLst/>
          </a:prstGeom>
          <a:noFill/>
        </p:spPr>
        <p:txBody>
          <a:bodyPr wrap="square" rtlCol="0">
            <a:spAutoFit/>
          </a:bodyPr>
          <a:lstStyle/>
          <a:p>
            <a:pPr algn="ctr"/>
            <a:r>
              <a:rPr lang="ja-JP" altLang="en-US" sz="1500" dirty="0">
                <a:latin typeface="+mn-ea"/>
              </a:rPr>
              <a:t>かぞく</a:t>
            </a:r>
            <a:endParaRPr kumimoji="1" lang="ja-JP" altLang="en-US" sz="1500" dirty="0">
              <a:latin typeface="+mn-ea"/>
            </a:endParaRPr>
          </a:p>
        </p:txBody>
      </p:sp>
      <p:sp>
        <p:nvSpPr>
          <p:cNvPr id="10" name="テキスト ボックス 9">
            <a:extLst>
              <a:ext uri="{FF2B5EF4-FFF2-40B4-BE49-F238E27FC236}">
                <a16:creationId xmlns:a16="http://schemas.microsoft.com/office/drawing/2014/main" id="{5B25281E-38D6-416A-B4B0-5E5FA4B3E704}"/>
              </a:ext>
            </a:extLst>
          </p:cNvPr>
          <p:cNvSpPr txBox="1"/>
          <p:nvPr/>
        </p:nvSpPr>
        <p:spPr>
          <a:xfrm>
            <a:off x="6188583" y="2734146"/>
            <a:ext cx="1676421" cy="323165"/>
          </a:xfrm>
          <a:prstGeom prst="rect">
            <a:avLst/>
          </a:prstGeom>
          <a:noFill/>
        </p:spPr>
        <p:txBody>
          <a:bodyPr wrap="square" rtlCol="0">
            <a:spAutoFit/>
          </a:bodyPr>
          <a:lstStyle/>
          <a:p>
            <a:pPr algn="ctr"/>
            <a:r>
              <a:rPr lang="ja-JP" altLang="en-US" sz="1500" dirty="0">
                <a:latin typeface="+mn-ea"/>
              </a:rPr>
              <a:t>　　しごとば</a:t>
            </a:r>
            <a:endParaRPr kumimoji="1" lang="ja-JP" altLang="en-US" sz="1500" dirty="0">
              <a:latin typeface="+mn-ea"/>
            </a:endParaRPr>
          </a:p>
        </p:txBody>
      </p:sp>
      <p:sp>
        <p:nvSpPr>
          <p:cNvPr id="11" name="テキスト ボックス 10">
            <a:extLst>
              <a:ext uri="{FF2B5EF4-FFF2-40B4-BE49-F238E27FC236}">
                <a16:creationId xmlns:a16="http://schemas.microsoft.com/office/drawing/2014/main" id="{B852B9B2-857A-43BC-9686-1A2B5E5499A2}"/>
              </a:ext>
            </a:extLst>
          </p:cNvPr>
          <p:cNvSpPr txBox="1"/>
          <p:nvPr/>
        </p:nvSpPr>
        <p:spPr>
          <a:xfrm>
            <a:off x="554901" y="3419050"/>
            <a:ext cx="1291830" cy="323165"/>
          </a:xfrm>
          <a:prstGeom prst="rect">
            <a:avLst/>
          </a:prstGeom>
          <a:noFill/>
        </p:spPr>
        <p:txBody>
          <a:bodyPr wrap="square" rtlCol="0">
            <a:spAutoFit/>
          </a:bodyPr>
          <a:lstStyle/>
          <a:p>
            <a:pPr algn="ctr"/>
            <a:r>
              <a:rPr lang="ja-JP" altLang="en-US" sz="1500" dirty="0">
                <a:latin typeface="+mn-ea"/>
              </a:rPr>
              <a:t>がっこう</a:t>
            </a:r>
            <a:endParaRPr kumimoji="1" lang="ja-JP" altLang="en-US" sz="1500" dirty="0">
              <a:latin typeface="+mn-ea"/>
            </a:endParaRPr>
          </a:p>
        </p:txBody>
      </p:sp>
      <p:sp>
        <p:nvSpPr>
          <p:cNvPr id="12" name="テキスト ボックス 11">
            <a:extLst>
              <a:ext uri="{FF2B5EF4-FFF2-40B4-BE49-F238E27FC236}">
                <a16:creationId xmlns:a16="http://schemas.microsoft.com/office/drawing/2014/main" id="{AF3F3D29-D5B8-4B39-BE63-AD5BCE4020F4}"/>
              </a:ext>
            </a:extLst>
          </p:cNvPr>
          <p:cNvSpPr txBox="1"/>
          <p:nvPr/>
        </p:nvSpPr>
        <p:spPr>
          <a:xfrm>
            <a:off x="5090445" y="4127366"/>
            <a:ext cx="1291830"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13" name="テキスト ボックス 12">
            <a:extLst>
              <a:ext uri="{FF2B5EF4-FFF2-40B4-BE49-F238E27FC236}">
                <a16:creationId xmlns:a16="http://schemas.microsoft.com/office/drawing/2014/main" id="{01EFE5FF-68F9-4218-8BB8-683C6353A811}"/>
              </a:ext>
            </a:extLst>
          </p:cNvPr>
          <p:cNvSpPr txBox="1"/>
          <p:nvPr/>
        </p:nvSpPr>
        <p:spPr>
          <a:xfrm>
            <a:off x="1765362" y="3408890"/>
            <a:ext cx="1291830" cy="323165"/>
          </a:xfrm>
          <a:prstGeom prst="rect">
            <a:avLst/>
          </a:prstGeom>
          <a:noFill/>
        </p:spPr>
        <p:txBody>
          <a:bodyPr wrap="square" rtlCol="0">
            <a:spAutoFit/>
          </a:bodyPr>
          <a:lstStyle/>
          <a:p>
            <a:pPr algn="ctr"/>
            <a:r>
              <a:rPr kumimoji="1" lang="ja-JP" altLang="en-US" sz="1500" dirty="0">
                <a:latin typeface="+mn-ea"/>
              </a:rPr>
              <a:t>か</a:t>
            </a:r>
          </a:p>
        </p:txBody>
      </p:sp>
      <p:sp>
        <p:nvSpPr>
          <p:cNvPr id="14" name="テキスト ボックス 13">
            <a:extLst>
              <a:ext uri="{FF2B5EF4-FFF2-40B4-BE49-F238E27FC236}">
                <a16:creationId xmlns:a16="http://schemas.microsoft.com/office/drawing/2014/main" id="{D660CE21-B127-4F85-88C5-193C72DDAF2B}"/>
              </a:ext>
            </a:extLst>
          </p:cNvPr>
          <p:cNvSpPr txBox="1"/>
          <p:nvPr/>
        </p:nvSpPr>
        <p:spPr>
          <a:xfrm>
            <a:off x="6491806" y="3447109"/>
            <a:ext cx="1291830" cy="323165"/>
          </a:xfrm>
          <a:prstGeom prst="rect">
            <a:avLst/>
          </a:prstGeom>
          <a:noFill/>
        </p:spPr>
        <p:txBody>
          <a:bodyPr wrap="square" rtlCol="0">
            <a:spAutoFit/>
          </a:bodyPr>
          <a:lstStyle/>
          <a:p>
            <a:pPr algn="ctr"/>
            <a:r>
              <a:rPr kumimoji="1" lang="ja-JP" altLang="en-US" sz="1500" dirty="0">
                <a:latin typeface="+mn-ea"/>
              </a:rPr>
              <a:t>いちど</a:t>
            </a:r>
          </a:p>
        </p:txBody>
      </p:sp>
      <p:sp>
        <p:nvSpPr>
          <p:cNvPr id="15" name="テキスト ボックス 14">
            <a:extLst>
              <a:ext uri="{FF2B5EF4-FFF2-40B4-BE49-F238E27FC236}">
                <a16:creationId xmlns:a16="http://schemas.microsoft.com/office/drawing/2014/main" id="{AB41D0BE-92F2-48E0-848F-EA4CDA34F5FE}"/>
              </a:ext>
            </a:extLst>
          </p:cNvPr>
          <p:cNvSpPr txBox="1"/>
          <p:nvPr/>
        </p:nvSpPr>
        <p:spPr>
          <a:xfrm>
            <a:off x="613132" y="444617"/>
            <a:ext cx="582622" cy="323165"/>
          </a:xfrm>
          <a:prstGeom prst="rect">
            <a:avLst/>
          </a:prstGeom>
          <a:noFill/>
        </p:spPr>
        <p:txBody>
          <a:bodyPr wrap="square" rtlCol="0">
            <a:spAutoFit/>
          </a:bodyPr>
          <a:lstStyle/>
          <a:p>
            <a:pPr algn="ctr"/>
            <a:r>
              <a:rPr kumimoji="1" lang="ja-JP" altLang="en-US" sz="1500" dirty="0">
                <a:latin typeface="+mn-ea"/>
              </a:rPr>
              <a:t>いえ</a:t>
            </a:r>
          </a:p>
        </p:txBody>
      </p:sp>
      <p:sp>
        <p:nvSpPr>
          <p:cNvPr id="16" name="テキスト ボックス 15">
            <a:extLst>
              <a:ext uri="{FF2B5EF4-FFF2-40B4-BE49-F238E27FC236}">
                <a16:creationId xmlns:a16="http://schemas.microsoft.com/office/drawing/2014/main" id="{BE37A8C2-599E-4ECF-A149-5B69B23CC717}"/>
              </a:ext>
            </a:extLst>
          </p:cNvPr>
          <p:cNvSpPr txBox="1"/>
          <p:nvPr/>
        </p:nvSpPr>
        <p:spPr>
          <a:xfrm>
            <a:off x="1530640" y="453582"/>
            <a:ext cx="722159" cy="323165"/>
          </a:xfrm>
          <a:prstGeom prst="rect">
            <a:avLst/>
          </a:prstGeom>
          <a:noFill/>
        </p:spPr>
        <p:txBody>
          <a:bodyPr wrap="square" rtlCol="0">
            <a:spAutoFit/>
          </a:bodyPr>
          <a:lstStyle/>
          <a:p>
            <a:pPr algn="ctr"/>
            <a:r>
              <a:rPr kumimoji="1" lang="ja-JP" altLang="en-US" sz="1500" dirty="0">
                <a:latin typeface="+mn-ea"/>
              </a:rPr>
              <a:t>かえ</a:t>
            </a:r>
          </a:p>
        </p:txBody>
      </p:sp>
      <p:sp>
        <p:nvSpPr>
          <p:cNvPr id="17" name="テキスト ボックス 16">
            <a:extLst>
              <a:ext uri="{FF2B5EF4-FFF2-40B4-BE49-F238E27FC236}">
                <a16:creationId xmlns:a16="http://schemas.microsoft.com/office/drawing/2014/main" id="{793A6BC3-34F5-438C-8504-A41521BC8371}"/>
              </a:ext>
            </a:extLst>
          </p:cNvPr>
          <p:cNvSpPr txBox="1"/>
          <p:nvPr/>
        </p:nvSpPr>
        <p:spPr>
          <a:xfrm>
            <a:off x="2889533" y="444615"/>
            <a:ext cx="1071784" cy="323165"/>
          </a:xfrm>
          <a:prstGeom prst="rect">
            <a:avLst/>
          </a:prstGeom>
          <a:noFill/>
        </p:spPr>
        <p:txBody>
          <a:bodyPr wrap="square" rtlCol="0">
            <a:spAutoFit/>
          </a:bodyPr>
          <a:lstStyle/>
          <a:p>
            <a:pPr algn="ctr"/>
            <a:r>
              <a:rPr kumimoji="1" lang="ja-JP" altLang="en-US" sz="1500">
                <a:latin typeface="+mn-ea"/>
              </a:rPr>
              <a:t>あと</a:t>
            </a:r>
            <a:endParaRPr kumimoji="1" lang="ja-JP" altLang="en-US" sz="1500" dirty="0">
              <a:latin typeface="+mn-ea"/>
            </a:endParaRPr>
          </a:p>
        </p:txBody>
      </p:sp>
      <p:sp>
        <p:nvSpPr>
          <p:cNvPr id="20" name="テキスト ボックス 19">
            <a:extLst>
              <a:ext uri="{FF2B5EF4-FFF2-40B4-BE49-F238E27FC236}">
                <a16:creationId xmlns:a16="http://schemas.microsoft.com/office/drawing/2014/main" id="{D6F5BA28-384E-467E-8711-2EBD607430FB}"/>
              </a:ext>
            </a:extLst>
          </p:cNvPr>
          <p:cNvSpPr txBox="1"/>
          <p:nvPr/>
        </p:nvSpPr>
        <p:spPr>
          <a:xfrm>
            <a:off x="835203" y="1315085"/>
            <a:ext cx="754101" cy="323165"/>
          </a:xfrm>
          <a:prstGeom prst="rect">
            <a:avLst/>
          </a:prstGeom>
          <a:noFill/>
        </p:spPr>
        <p:txBody>
          <a:bodyPr wrap="square" rtlCol="0">
            <a:spAutoFit/>
          </a:bodyPr>
          <a:lstStyle/>
          <a:p>
            <a:pPr algn="ctr"/>
            <a:r>
              <a:rPr kumimoji="1" lang="ja-JP" altLang="en-US" sz="1500" dirty="0">
                <a:latin typeface="+mn-ea"/>
              </a:rPr>
              <a:t>ちか</a:t>
            </a:r>
          </a:p>
        </p:txBody>
      </p:sp>
      <p:sp>
        <p:nvSpPr>
          <p:cNvPr id="21" name="テキスト ボックス 20">
            <a:extLst>
              <a:ext uri="{FF2B5EF4-FFF2-40B4-BE49-F238E27FC236}">
                <a16:creationId xmlns:a16="http://schemas.microsoft.com/office/drawing/2014/main" id="{D541592B-3A3C-476B-9427-7FE8A390502C}"/>
              </a:ext>
            </a:extLst>
          </p:cNvPr>
          <p:cNvSpPr txBox="1"/>
          <p:nvPr/>
        </p:nvSpPr>
        <p:spPr>
          <a:xfrm>
            <a:off x="2252799" y="1315085"/>
            <a:ext cx="754101" cy="323165"/>
          </a:xfrm>
          <a:prstGeom prst="rect">
            <a:avLst/>
          </a:prstGeom>
          <a:noFill/>
        </p:spPr>
        <p:txBody>
          <a:bodyPr wrap="square" rtlCol="0">
            <a:spAutoFit/>
          </a:bodyPr>
          <a:lstStyle/>
          <a:p>
            <a:pPr algn="ctr"/>
            <a:r>
              <a:rPr kumimoji="1" lang="ja-JP" altLang="en-US" sz="1500" dirty="0">
                <a:latin typeface="+mn-ea"/>
              </a:rPr>
              <a:t>す</a:t>
            </a:r>
          </a:p>
        </p:txBody>
      </p:sp>
      <p:sp>
        <p:nvSpPr>
          <p:cNvPr id="22" name="テキスト ボックス 21">
            <a:extLst>
              <a:ext uri="{FF2B5EF4-FFF2-40B4-BE49-F238E27FC236}">
                <a16:creationId xmlns:a16="http://schemas.microsoft.com/office/drawing/2014/main" id="{38C9EA0F-3F69-4F96-B8C0-BBF845181723}"/>
              </a:ext>
            </a:extLst>
          </p:cNvPr>
          <p:cNvSpPr txBox="1"/>
          <p:nvPr/>
        </p:nvSpPr>
        <p:spPr>
          <a:xfrm>
            <a:off x="4676892" y="1325133"/>
            <a:ext cx="1291830" cy="323165"/>
          </a:xfrm>
          <a:prstGeom prst="rect">
            <a:avLst/>
          </a:prstGeom>
          <a:noFill/>
        </p:spPr>
        <p:txBody>
          <a:bodyPr wrap="square" rtlCol="0">
            <a:spAutoFit/>
          </a:bodyPr>
          <a:lstStyle/>
          <a:p>
            <a:pPr algn="ctr"/>
            <a:r>
              <a:rPr kumimoji="1" lang="ja-JP" altLang="en-US" sz="1500" dirty="0">
                <a:latin typeface="+mn-ea"/>
              </a:rPr>
              <a:t>にほん　じん</a:t>
            </a:r>
          </a:p>
        </p:txBody>
      </p:sp>
      <p:sp>
        <p:nvSpPr>
          <p:cNvPr id="23" name="テキスト ボックス 22">
            <a:extLst>
              <a:ext uri="{FF2B5EF4-FFF2-40B4-BE49-F238E27FC236}">
                <a16:creationId xmlns:a16="http://schemas.microsoft.com/office/drawing/2014/main" id="{752E75AB-E74B-41AF-8641-AADC309DD977}"/>
              </a:ext>
            </a:extLst>
          </p:cNvPr>
          <p:cNvSpPr txBox="1"/>
          <p:nvPr/>
        </p:nvSpPr>
        <p:spPr>
          <a:xfrm>
            <a:off x="572281" y="1980587"/>
            <a:ext cx="754101" cy="323165"/>
          </a:xfrm>
          <a:prstGeom prst="rect">
            <a:avLst/>
          </a:prstGeom>
          <a:noFill/>
        </p:spPr>
        <p:txBody>
          <a:bodyPr wrap="square" rtlCol="0">
            <a:spAutoFit/>
          </a:bodyPr>
          <a:lstStyle/>
          <a:p>
            <a:pPr algn="ctr"/>
            <a:r>
              <a:rPr kumimoji="1" lang="ja-JP" altLang="en-US" sz="1500" dirty="0">
                <a:latin typeface="+mn-ea"/>
              </a:rPr>
              <a:t>はな</a:t>
            </a:r>
          </a:p>
        </p:txBody>
      </p:sp>
      <p:sp>
        <p:nvSpPr>
          <p:cNvPr id="24" name="テキスト ボックス 23">
            <a:extLst>
              <a:ext uri="{FF2B5EF4-FFF2-40B4-BE49-F238E27FC236}">
                <a16:creationId xmlns:a16="http://schemas.microsoft.com/office/drawing/2014/main" id="{E544414B-2D5C-4B73-96EB-F894A79F9371}"/>
              </a:ext>
            </a:extLst>
          </p:cNvPr>
          <p:cNvSpPr txBox="1"/>
          <p:nvPr/>
        </p:nvSpPr>
        <p:spPr>
          <a:xfrm>
            <a:off x="1485516" y="1980587"/>
            <a:ext cx="754101" cy="323165"/>
          </a:xfrm>
          <a:prstGeom prst="rect">
            <a:avLst/>
          </a:prstGeom>
          <a:noFill/>
        </p:spPr>
        <p:txBody>
          <a:bodyPr wrap="square" rtlCol="0">
            <a:spAutoFit/>
          </a:bodyPr>
          <a:lstStyle/>
          <a:p>
            <a:pPr algn="ctr"/>
            <a:r>
              <a:rPr kumimoji="1" lang="ja-JP" altLang="en-US" sz="1500" dirty="0">
                <a:latin typeface="+mn-ea"/>
              </a:rPr>
              <a:t>あ</a:t>
            </a:r>
          </a:p>
        </p:txBody>
      </p:sp>
      <p:sp>
        <p:nvSpPr>
          <p:cNvPr id="25" name="テキスト ボックス 24">
            <a:extLst>
              <a:ext uri="{FF2B5EF4-FFF2-40B4-BE49-F238E27FC236}">
                <a16:creationId xmlns:a16="http://schemas.microsoft.com/office/drawing/2014/main" id="{8E8360DC-CC6D-4B90-A6D6-60959AD5DCC8}"/>
              </a:ext>
            </a:extLst>
          </p:cNvPr>
          <p:cNvSpPr txBox="1"/>
          <p:nvPr/>
        </p:nvSpPr>
        <p:spPr>
          <a:xfrm>
            <a:off x="2191268" y="2723892"/>
            <a:ext cx="754101" cy="323165"/>
          </a:xfrm>
          <a:prstGeom prst="rect">
            <a:avLst/>
          </a:prstGeom>
          <a:noFill/>
        </p:spPr>
        <p:txBody>
          <a:bodyPr wrap="square" rtlCol="0">
            <a:spAutoFit/>
          </a:bodyPr>
          <a:lstStyle/>
          <a:p>
            <a:pPr algn="ctr"/>
            <a:r>
              <a:rPr kumimoji="1" lang="ja-JP" altLang="en-US" sz="1500" dirty="0">
                <a:latin typeface="+mn-ea"/>
              </a:rPr>
              <a:t>す</a:t>
            </a:r>
          </a:p>
        </p:txBody>
      </p:sp>
      <p:sp>
        <p:nvSpPr>
          <p:cNvPr id="18" name="正方形/長方形 17">
            <a:extLst>
              <a:ext uri="{FF2B5EF4-FFF2-40B4-BE49-F238E27FC236}">
                <a16:creationId xmlns:a16="http://schemas.microsoft.com/office/drawing/2014/main" id="{1CA7828F-6C8C-49E2-5F85-CEE7EBEC8C64}"/>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19" name="正方形/長方形 18">
            <a:extLst>
              <a:ext uri="{FF2B5EF4-FFF2-40B4-BE49-F238E27FC236}">
                <a16:creationId xmlns:a16="http://schemas.microsoft.com/office/drawing/2014/main" id="{05B51486-1ABD-47E0-ABB7-0223503C2FF7}"/>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pic>
        <p:nvPicPr>
          <p:cNvPr id="27" name="図 26">
            <a:extLst>
              <a:ext uri="{FF2B5EF4-FFF2-40B4-BE49-F238E27FC236}">
                <a16:creationId xmlns:a16="http://schemas.microsoft.com/office/drawing/2014/main" id="{8FC1E047-089C-AB89-C905-83CF85B0E9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21179" y="4905637"/>
            <a:ext cx="1775483" cy="1784405"/>
          </a:xfrm>
          <a:prstGeom prst="rect">
            <a:avLst/>
          </a:prstGeom>
        </p:spPr>
      </p:pic>
      <p:pic>
        <p:nvPicPr>
          <p:cNvPr id="28" name="図 27">
            <a:extLst>
              <a:ext uri="{FF2B5EF4-FFF2-40B4-BE49-F238E27FC236}">
                <a16:creationId xmlns:a16="http://schemas.microsoft.com/office/drawing/2014/main" id="{7EA25878-1BF1-4A1B-14CD-B789D88ABCA6}"/>
              </a:ext>
            </a:extLst>
          </p:cNvPr>
          <p:cNvPicPr>
            <a:picLocks noChangeAspect="1"/>
          </p:cNvPicPr>
          <p:nvPr/>
        </p:nvPicPr>
        <p:blipFill rotWithShape="1">
          <a:blip r:embed="rId8"/>
          <a:srcRect l="4366" r="4377"/>
          <a:stretch/>
        </p:blipFill>
        <p:spPr>
          <a:xfrm rot="20700000">
            <a:off x="5886976" y="5110427"/>
            <a:ext cx="609399" cy="248755"/>
          </a:xfrm>
          <a:prstGeom prst="rect">
            <a:avLst/>
          </a:prstGeom>
        </p:spPr>
      </p:pic>
      <p:sp>
        <p:nvSpPr>
          <p:cNvPr id="29" name="テキスト ボックス 28">
            <a:extLst>
              <a:ext uri="{FF2B5EF4-FFF2-40B4-BE49-F238E27FC236}">
                <a16:creationId xmlns:a16="http://schemas.microsoft.com/office/drawing/2014/main" id="{0AC5D6D1-BD1D-908F-CC08-D50BAD6B0550}"/>
              </a:ext>
            </a:extLst>
          </p:cNvPr>
          <p:cNvSpPr txBox="1"/>
          <p:nvPr/>
        </p:nvSpPr>
        <p:spPr>
          <a:xfrm>
            <a:off x="6621372" y="517341"/>
            <a:ext cx="2421352"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30" name="テキスト ボックス 29">
            <a:extLst>
              <a:ext uri="{FF2B5EF4-FFF2-40B4-BE49-F238E27FC236}">
                <a16:creationId xmlns:a16="http://schemas.microsoft.com/office/drawing/2014/main" id="{5704A1C1-946C-65B7-6B59-B0EF8E889148}"/>
              </a:ext>
            </a:extLst>
          </p:cNvPr>
          <p:cNvSpPr txBox="1"/>
          <p:nvPr/>
        </p:nvSpPr>
        <p:spPr>
          <a:xfrm>
            <a:off x="1036320" y="4152196"/>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
        <p:nvSpPr>
          <p:cNvPr id="31" name="テキスト ボックス 30">
            <a:extLst>
              <a:ext uri="{FF2B5EF4-FFF2-40B4-BE49-F238E27FC236}">
                <a16:creationId xmlns:a16="http://schemas.microsoft.com/office/drawing/2014/main" id="{95794A26-38E8-7B29-BF2F-6A0DFC21A207}"/>
              </a:ext>
            </a:extLst>
          </p:cNvPr>
          <p:cNvSpPr txBox="1"/>
          <p:nvPr/>
        </p:nvSpPr>
        <p:spPr>
          <a:xfrm>
            <a:off x="770054" y="4874220"/>
            <a:ext cx="4919546" cy="323165"/>
          </a:xfrm>
          <a:prstGeom prst="rect">
            <a:avLst/>
          </a:prstGeom>
          <a:noFill/>
        </p:spPr>
        <p:txBody>
          <a:bodyPr wrap="square" rtlCol="0">
            <a:spAutoFit/>
          </a:bodyPr>
          <a:lstStyle/>
          <a:p>
            <a:r>
              <a:rPr kumimoji="1" lang="ja-JP" altLang="en-US" sz="1500" dirty="0">
                <a:latin typeface="+mn-ea"/>
              </a:rPr>
              <a:t>いえ　　　  なか         みず           く　　　　　　たか</a:t>
            </a:r>
          </a:p>
        </p:txBody>
      </p:sp>
      <p:sp>
        <p:nvSpPr>
          <p:cNvPr id="32" name="テキスト ボックス 31">
            <a:extLst>
              <a:ext uri="{FF2B5EF4-FFF2-40B4-BE49-F238E27FC236}">
                <a16:creationId xmlns:a16="http://schemas.microsoft.com/office/drawing/2014/main" id="{4005E207-B082-586E-0FF5-EBA1ED0673E2}"/>
              </a:ext>
            </a:extLst>
          </p:cNvPr>
          <p:cNvSpPr txBox="1"/>
          <p:nvPr/>
        </p:nvSpPr>
        <p:spPr>
          <a:xfrm>
            <a:off x="464515" y="5596244"/>
            <a:ext cx="1291830" cy="323165"/>
          </a:xfrm>
          <a:prstGeom prst="rect">
            <a:avLst/>
          </a:prstGeom>
          <a:noFill/>
        </p:spPr>
        <p:txBody>
          <a:bodyPr wrap="square" rtlCol="0">
            <a:spAutoFit/>
          </a:bodyPr>
          <a:lstStyle/>
          <a:p>
            <a:pPr algn="ctr"/>
            <a:r>
              <a:rPr kumimoji="1" lang="ja-JP" altLang="en-US" sz="1500" dirty="0">
                <a:latin typeface="+mn-ea"/>
              </a:rPr>
              <a:t>かくにん</a:t>
            </a:r>
          </a:p>
        </p:txBody>
      </p:sp>
    </p:spTree>
    <p:extLst>
      <p:ext uri="{BB962C8B-B14F-4D97-AF65-F5344CB8AC3E}">
        <p14:creationId xmlns:p14="http://schemas.microsoft.com/office/powerpoint/2010/main" val="7169408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1"/>
            <a:ext cx="9144000" cy="1313411"/>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マイ・タイムラインを使う時の注意</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4440D5FF-B08B-6357-D5F3-7F5C70122F48}"/>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8" name="正方形/長方形 7">
            <a:extLst>
              <a:ext uri="{FF2B5EF4-FFF2-40B4-BE49-F238E27FC236}">
                <a16:creationId xmlns:a16="http://schemas.microsoft.com/office/drawing/2014/main" id="{8E9AD660-9A6E-9D4C-7595-CBE523F7DF45}"/>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 name="スライド番号プレースホルダー 1"/>
          <p:cNvSpPr>
            <a:spLocks noGrp="1"/>
          </p:cNvSpPr>
          <p:nvPr>
            <p:ph type="sldNum" sz="quarter" idx="12"/>
          </p:nvPr>
        </p:nvSpPr>
        <p:spPr>
          <a:xfrm>
            <a:off x="8758497" y="6509500"/>
            <a:ext cx="385503" cy="365125"/>
          </a:xfrm>
        </p:spPr>
        <p:txBody>
          <a:bodyPr/>
          <a:lstStyle/>
          <a:p>
            <a:fld id="{CECB8414-8A24-438C-A4D2-8AA3D970D36A}" type="slidenum">
              <a:rPr lang="ja-JP" altLang="en-US" smtClean="0"/>
              <a:pPr/>
              <a:t>63</a:t>
            </a:fld>
            <a:endParaRPr lang="ja-JP" altLang="en-US" dirty="0"/>
          </a:p>
        </p:txBody>
      </p:sp>
      <p:sp>
        <p:nvSpPr>
          <p:cNvPr id="5" name="タイトル 1"/>
          <p:cNvSpPr txBox="1">
            <a:spLocks/>
          </p:cNvSpPr>
          <p:nvPr/>
        </p:nvSpPr>
        <p:spPr>
          <a:xfrm>
            <a:off x="1" y="1313409"/>
            <a:ext cx="9144000" cy="556121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en-US" altLang="ja-JP" sz="2400" b="1" dirty="0">
              <a:latin typeface="游ゴシック" panose="020B0400000000000000" pitchFamily="50" charset="-128"/>
              <a:ea typeface="游ゴシック" panose="020B0400000000000000" pitchFamily="50" charset="-128"/>
            </a:endParaRPr>
          </a:p>
          <a:p>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マイ・タイムラインより</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早く危なくなることがあります！</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24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①雨がすごくたくさん降ると、　</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マイ・タイムラインよりも</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早く逃げる必要があるかもしれません。</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718BAE83-1E38-40B0-B977-C5E7945EB2E7}"/>
              </a:ext>
            </a:extLst>
          </p:cNvPr>
          <p:cNvSpPr txBox="1"/>
          <p:nvPr/>
        </p:nvSpPr>
        <p:spPr>
          <a:xfrm>
            <a:off x="3174388" y="5648835"/>
            <a:ext cx="1291830" cy="323165"/>
          </a:xfrm>
          <a:prstGeom prst="rect">
            <a:avLst/>
          </a:prstGeom>
          <a:noFill/>
        </p:spPr>
        <p:txBody>
          <a:bodyPr wrap="square" rtlCol="0">
            <a:spAutoFit/>
          </a:bodyPr>
          <a:lstStyle/>
          <a:p>
            <a:pPr algn="ctr"/>
            <a:r>
              <a:rPr kumimoji="1" lang="ja-JP" altLang="en-US" sz="1500" dirty="0">
                <a:latin typeface="+mn-ea"/>
              </a:rPr>
              <a:t>ひつよう</a:t>
            </a:r>
          </a:p>
        </p:txBody>
      </p:sp>
      <p:sp>
        <p:nvSpPr>
          <p:cNvPr id="7" name="テキスト ボックス 6">
            <a:extLst>
              <a:ext uri="{FF2B5EF4-FFF2-40B4-BE49-F238E27FC236}">
                <a16:creationId xmlns:a16="http://schemas.microsoft.com/office/drawing/2014/main" id="{2F3157E1-639E-448C-A71E-1A8739C77FD5}"/>
              </a:ext>
            </a:extLst>
          </p:cNvPr>
          <p:cNvSpPr txBox="1"/>
          <p:nvPr/>
        </p:nvSpPr>
        <p:spPr>
          <a:xfrm>
            <a:off x="6579880" y="573498"/>
            <a:ext cx="1291830" cy="276999"/>
          </a:xfrm>
          <a:prstGeom prst="rect">
            <a:avLst/>
          </a:prstGeom>
          <a:noFill/>
        </p:spPr>
        <p:txBody>
          <a:bodyPr wrap="square" rtlCol="0">
            <a:spAutoFit/>
          </a:bodyPr>
          <a:lstStyle/>
          <a:p>
            <a:pPr algn="ctr"/>
            <a:r>
              <a:rPr kumimoji="1" lang="ja-JP" altLang="en-US" sz="1200" dirty="0">
                <a:solidFill>
                  <a:srgbClr val="002060"/>
                </a:solidFill>
                <a:latin typeface="+mn-ea"/>
              </a:rPr>
              <a:t>ちゅうい</a:t>
            </a:r>
          </a:p>
        </p:txBody>
      </p:sp>
      <p:sp>
        <p:nvSpPr>
          <p:cNvPr id="9" name="テキスト ボックス 8">
            <a:extLst>
              <a:ext uri="{FF2B5EF4-FFF2-40B4-BE49-F238E27FC236}">
                <a16:creationId xmlns:a16="http://schemas.microsoft.com/office/drawing/2014/main" id="{58E17C42-7CD7-4753-B5DA-74FD921AEB35}"/>
              </a:ext>
            </a:extLst>
          </p:cNvPr>
          <p:cNvSpPr txBox="1"/>
          <p:nvPr/>
        </p:nvSpPr>
        <p:spPr>
          <a:xfrm>
            <a:off x="4799637" y="573498"/>
            <a:ext cx="722159" cy="276999"/>
          </a:xfrm>
          <a:prstGeom prst="rect">
            <a:avLst/>
          </a:prstGeom>
          <a:noFill/>
        </p:spPr>
        <p:txBody>
          <a:bodyPr wrap="square" rtlCol="0">
            <a:spAutoFit/>
          </a:bodyPr>
          <a:lstStyle/>
          <a:p>
            <a:pPr algn="ctr"/>
            <a:r>
              <a:rPr kumimoji="1" lang="ja-JP" altLang="en-US" sz="1200" dirty="0">
                <a:latin typeface="+mn-ea"/>
              </a:rPr>
              <a:t>つか</a:t>
            </a:r>
          </a:p>
        </p:txBody>
      </p:sp>
      <p:sp>
        <p:nvSpPr>
          <p:cNvPr id="10" name="テキスト ボックス 9">
            <a:extLst>
              <a:ext uri="{FF2B5EF4-FFF2-40B4-BE49-F238E27FC236}">
                <a16:creationId xmlns:a16="http://schemas.microsoft.com/office/drawing/2014/main" id="{BF6D014A-C554-4071-A8D8-215BBA65020F}"/>
              </a:ext>
            </a:extLst>
          </p:cNvPr>
          <p:cNvSpPr txBox="1"/>
          <p:nvPr/>
        </p:nvSpPr>
        <p:spPr>
          <a:xfrm>
            <a:off x="5806142" y="573498"/>
            <a:ext cx="722159" cy="276999"/>
          </a:xfrm>
          <a:prstGeom prst="rect">
            <a:avLst/>
          </a:prstGeom>
          <a:noFill/>
        </p:spPr>
        <p:txBody>
          <a:bodyPr wrap="square" rtlCol="0">
            <a:spAutoFit/>
          </a:bodyPr>
          <a:lstStyle/>
          <a:p>
            <a:pPr algn="ctr"/>
            <a:r>
              <a:rPr kumimoji="1" lang="ja-JP" altLang="en-US" sz="1200" dirty="0">
                <a:latin typeface="+mn-ea"/>
              </a:rPr>
              <a:t>とき</a:t>
            </a:r>
          </a:p>
        </p:txBody>
      </p:sp>
      <p:sp>
        <p:nvSpPr>
          <p:cNvPr id="11" name="テキスト ボックス 10">
            <a:extLst>
              <a:ext uri="{FF2B5EF4-FFF2-40B4-BE49-F238E27FC236}">
                <a16:creationId xmlns:a16="http://schemas.microsoft.com/office/drawing/2014/main" id="{5B25EFE2-A167-407A-AD27-B0A7CDB4FE61}"/>
              </a:ext>
            </a:extLst>
          </p:cNvPr>
          <p:cNvSpPr txBox="1"/>
          <p:nvPr/>
        </p:nvSpPr>
        <p:spPr>
          <a:xfrm>
            <a:off x="974216" y="2264912"/>
            <a:ext cx="754101" cy="323165"/>
          </a:xfrm>
          <a:prstGeom prst="rect">
            <a:avLst/>
          </a:prstGeom>
          <a:noFill/>
        </p:spPr>
        <p:txBody>
          <a:bodyPr wrap="square" rtlCol="0">
            <a:spAutoFit/>
          </a:bodyPr>
          <a:lstStyle/>
          <a:p>
            <a:pPr algn="ctr"/>
            <a:r>
              <a:rPr kumimoji="1" lang="ja-JP" altLang="en-US" sz="1500" dirty="0">
                <a:latin typeface="+mn-ea"/>
              </a:rPr>
              <a:t>はや</a:t>
            </a:r>
          </a:p>
        </p:txBody>
      </p:sp>
      <p:sp>
        <p:nvSpPr>
          <p:cNvPr id="12" name="テキスト ボックス 11">
            <a:extLst>
              <a:ext uri="{FF2B5EF4-FFF2-40B4-BE49-F238E27FC236}">
                <a16:creationId xmlns:a16="http://schemas.microsoft.com/office/drawing/2014/main" id="{3238F074-CE51-4BFC-AB49-5AE8DC00C054}"/>
              </a:ext>
            </a:extLst>
          </p:cNvPr>
          <p:cNvSpPr txBox="1"/>
          <p:nvPr/>
        </p:nvSpPr>
        <p:spPr>
          <a:xfrm>
            <a:off x="1948431" y="2264912"/>
            <a:ext cx="754101" cy="323165"/>
          </a:xfrm>
          <a:prstGeom prst="rect">
            <a:avLst/>
          </a:prstGeom>
          <a:noFill/>
        </p:spPr>
        <p:txBody>
          <a:bodyPr wrap="square" rtlCol="0">
            <a:spAutoFit/>
          </a:bodyPr>
          <a:lstStyle/>
          <a:p>
            <a:pPr algn="ctr"/>
            <a:r>
              <a:rPr kumimoji="1" lang="ja-JP" altLang="en-US" sz="1500" dirty="0">
                <a:latin typeface="+mn-ea"/>
              </a:rPr>
              <a:t>あぶな</a:t>
            </a:r>
          </a:p>
        </p:txBody>
      </p:sp>
      <p:sp>
        <p:nvSpPr>
          <p:cNvPr id="13" name="テキスト ボックス 12">
            <a:extLst>
              <a:ext uri="{FF2B5EF4-FFF2-40B4-BE49-F238E27FC236}">
                <a16:creationId xmlns:a16="http://schemas.microsoft.com/office/drawing/2014/main" id="{54B5E8CD-DB52-4603-BD01-FAF95A3083E9}"/>
              </a:ext>
            </a:extLst>
          </p:cNvPr>
          <p:cNvSpPr txBox="1"/>
          <p:nvPr/>
        </p:nvSpPr>
        <p:spPr>
          <a:xfrm>
            <a:off x="843592" y="3593852"/>
            <a:ext cx="754101" cy="323165"/>
          </a:xfrm>
          <a:prstGeom prst="rect">
            <a:avLst/>
          </a:prstGeom>
          <a:noFill/>
        </p:spPr>
        <p:txBody>
          <a:bodyPr wrap="square" rtlCol="0">
            <a:spAutoFit/>
          </a:bodyPr>
          <a:lstStyle/>
          <a:p>
            <a:pPr algn="ctr"/>
            <a:r>
              <a:rPr kumimoji="1" lang="ja-JP" altLang="en-US" sz="1500" dirty="0">
                <a:latin typeface="+mn-ea"/>
              </a:rPr>
              <a:t>あめ</a:t>
            </a:r>
          </a:p>
        </p:txBody>
      </p:sp>
      <p:sp>
        <p:nvSpPr>
          <p:cNvPr id="14" name="テキスト ボックス 13">
            <a:extLst>
              <a:ext uri="{FF2B5EF4-FFF2-40B4-BE49-F238E27FC236}">
                <a16:creationId xmlns:a16="http://schemas.microsoft.com/office/drawing/2014/main" id="{059303DB-8BE3-4F22-8C08-E03B77600CA6}"/>
              </a:ext>
            </a:extLst>
          </p:cNvPr>
          <p:cNvSpPr txBox="1"/>
          <p:nvPr/>
        </p:nvSpPr>
        <p:spPr>
          <a:xfrm>
            <a:off x="4940685" y="3593852"/>
            <a:ext cx="754101" cy="323165"/>
          </a:xfrm>
          <a:prstGeom prst="rect">
            <a:avLst/>
          </a:prstGeom>
          <a:noFill/>
        </p:spPr>
        <p:txBody>
          <a:bodyPr wrap="square" rtlCol="0">
            <a:spAutoFit/>
          </a:bodyPr>
          <a:lstStyle/>
          <a:p>
            <a:pPr algn="ctr"/>
            <a:r>
              <a:rPr kumimoji="1" lang="ja-JP" altLang="en-US" sz="1500" dirty="0">
                <a:latin typeface="+mn-ea"/>
              </a:rPr>
              <a:t>ふ</a:t>
            </a:r>
          </a:p>
        </p:txBody>
      </p:sp>
      <p:sp>
        <p:nvSpPr>
          <p:cNvPr id="16" name="テキスト ボックス 15">
            <a:extLst>
              <a:ext uri="{FF2B5EF4-FFF2-40B4-BE49-F238E27FC236}">
                <a16:creationId xmlns:a16="http://schemas.microsoft.com/office/drawing/2014/main" id="{0A06B6B4-25ED-45F8-94E6-9A48E7C7DDE4}"/>
              </a:ext>
            </a:extLst>
          </p:cNvPr>
          <p:cNvSpPr txBox="1"/>
          <p:nvPr/>
        </p:nvSpPr>
        <p:spPr>
          <a:xfrm>
            <a:off x="1895580" y="5648835"/>
            <a:ext cx="754101" cy="323165"/>
          </a:xfrm>
          <a:prstGeom prst="rect">
            <a:avLst/>
          </a:prstGeom>
          <a:noFill/>
        </p:spPr>
        <p:txBody>
          <a:bodyPr wrap="square" rtlCol="0">
            <a:spAutoFit/>
          </a:bodyPr>
          <a:lstStyle/>
          <a:p>
            <a:pPr algn="ctr"/>
            <a:r>
              <a:rPr lang="ja-JP" altLang="en-US" sz="1500" dirty="0">
                <a:latin typeface="+mn-ea"/>
              </a:rPr>
              <a:t>に</a:t>
            </a:r>
            <a:endParaRPr kumimoji="1" lang="ja-JP" altLang="en-US" sz="1500" dirty="0">
              <a:latin typeface="+mn-ea"/>
            </a:endParaRPr>
          </a:p>
        </p:txBody>
      </p:sp>
      <p:sp>
        <p:nvSpPr>
          <p:cNvPr id="17" name="テキスト ボックス 16">
            <a:extLst>
              <a:ext uri="{FF2B5EF4-FFF2-40B4-BE49-F238E27FC236}">
                <a16:creationId xmlns:a16="http://schemas.microsoft.com/office/drawing/2014/main" id="{BB6CAC03-2CE5-400E-B8DD-818DF312E128}"/>
              </a:ext>
            </a:extLst>
          </p:cNvPr>
          <p:cNvSpPr txBox="1"/>
          <p:nvPr/>
        </p:nvSpPr>
        <p:spPr>
          <a:xfrm>
            <a:off x="904245" y="5648835"/>
            <a:ext cx="754101" cy="323165"/>
          </a:xfrm>
          <a:prstGeom prst="rect">
            <a:avLst/>
          </a:prstGeom>
          <a:noFill/>
        </p:spPr>
        <p:txBody>
          <a:bodyPr wrap="square" rtlCol="0">
            <a:spAutoFit/>
          </a:bodyPr>
          <a:lstStyle/>
          <a:p>
            <a:pPr algn="ctr"/>
            <a:r>
              <a:rPr kumimoji="1" lang="ja-JP" altLang="en-US" sz="1500" dirty="0">
                <a:latin typeface="+mn-ea"/>
              </a:rPr>
              <a:t>はや</a:t>
            </a:r>
          </a:p>
        </p:txBody>
      </p:sp>
      <p:sp>
        <p:nvSpPr>
          <p:cNvPr id="15" name="テキスト ボックス 14">
            <a:extLst>
              <a:ext uri="{FF2B5EF4-FFF2-40B4-BE49-F238E27FC236}">
                <a16:creationId xmlns:a16="http://schemas.microsoft.com/office/drawing/2014/main" id="{B6AE6C35-991F-9FC1-23AC-4EE679280607}"/>
              </a:ext>
            </a:extLst>
          </p:cNvPr>
          <p:cNvSpPr txBox="1"/>
          <p:nvPr/>
        </p:nvSpPr>
        <p:spPr>
          <a:xfrm>
            <a:off x="6621372" y="517341"/>
            <a:ext cx="2421352"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8" name="テキスト ボックス 17">
            <a:extLst>
              <a:ext uri="{FF2B5EF4-FFF2-40B4-BE49-F238E27FC236}">
                <a16:creationId xmlns:a16="http://schemas.microsoft.com/office/drawing/2014/main" id="{85CAC3B1-F74D-0EA9-F477-050BC669753A}"/>
              </a:ext>
            </a:extLst>
          </p:cNvPr>
          <p:cNvSpPr txBox="1"/>
          <p:nvPr/>
        </p:nvSpPr>
        <p:spPr>
          <a:xfrm>
            <a:off x="775511" y="514493"/>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
        <p:nvSpPr>
          <p:cNvPr id="19" name="テキスト ボックス 18">
            <a:extLst>
              <a:ext uri="{FF2B5EF4-FFF2-40B4-BE49-F238E27FC236}">
                <a16:creationId xmlns:a16="http://schemas.microsoft.com/office/drawing/2014/main" id="{A8901847-EA1F-449E-816B-EA48BDB5BA9E}"/>
              </a:ext>
            </a:extLst>
          </p:cNvPr>
          <p:cNvSpPr txBox="1"/>
          <p:nvPr/>
        </p:nvSpPr>
        <p:spPr>
          <a:xfrm>
            <a:off x="2336901" y="1357132"/>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
        <p:nvSpPr>
          <p:cNvPr id="20" name="テキスト ボックス 19">
            <a:extLst>
              <a:ext uri="{FF2B5EF4-FFF2-40B4-BE49-F238E27FC236}">
                <a16:creationId xmlns:a16="http://schemas.microsoft.com/office/drawing/2014/main" id="{7174F32A-AA6C-E334-599D-5220559BD97A}"/>
              </a:ext>
            </a:extLst>
          </p:cNvPr>
          <p:cNvSpPr txBox="1"/>
          <p:nvPr/>
        </p:nvSpPr>
        <p:spPr>
          <a:xfrm>
            <a:off x="1447354" y="4610287"/>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Tree>
    <p:extLst>
      <p:ext uri="{BB962C8B-B14F-4D97-AF65-F5344CB8AC3E}">
        <p14:creationId xmlns:p14="http://schemas.microsoft.com/office/powerpoint/2010/main" val="22942204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a:extLst>
              <a:ext uri="{FF2B5EF4-FFF2-40B4-BE49-F238E27FC236}">
                <a16:creationId xmlns:a16="http://schemas.microsoft.com/office/drawing/2014/main" id="{50FCFC66-7B4A-CB07-8194-884FCC6C4003}"/>
              </a:ext>
            </a:extLst>
          </p:cNvPr>
          <p:cNvSpPr txBox="1">
            <a:spLocks/>
          </p:cNvSpPr>
          <p:nvPr/>
        </p:nvSpPr>
        <p:spPr>
          <a:xfrm>
            <a:off x="0" y="-1"/>
            <a:ext cx="9144000" cy="1313411"/>
          </a:xfrm>
          <a:prstGeom prst="rect">
            <a:avLst/>
          </a:prstGeom>
          <a:solidFill>
            <a:schemeClr val="accent5">
              <a:lumMod val="60000"/>
              <a:lumOff val="40000"/>
            </a:schemeClr>
          </a:solidFill>
        </p:spPr>
        <p:txBody>
          <a:bodyPr vert="horz" lIns="108000" tIns="396000" rIns="108000" bIns="0" rtlCol="0" anchor="b" anchorCtr="0">
            <a:no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pPr algn="l"/>
            <a:r>
              <a:rPr lang="ja-JP" altLang="en-US" sz="3600" b="1">
                <a:solidFill>
                  <a:srgbClr val="002060"/>
                </a:solidFill>
                <a:latin typeface="游ゴシック" panose="020B0400000000000000" pitchFamily="50" charset="-128"/>
                <a:ea typeface="游ゴシック" panose="020B0400000000000000" pitchFamily="50" charset="-128"/>
              </a:rPr>
              <a:t>  マイ・タイムラインを使う時の注意</a:t>
            </a:r>
            <a:endParaRPr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3" name="正方形/長方形 2">
            <a:extLst>
              <a:ext uri="{FF2B5EF4-FFF2-40B4-BE49-F238E27FC236}">
                <a16:creationId xmlns:a16="http://schemas.microsoft.com/office/drawing/2014/main" id="{B39E7ADF-2D8F-FA64-7DFC-A25B5B998DC4}"/>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18" name="正方形/長方形 17">
            <a:extLst>
              <a:ext uri="{FF2B5EF4-FFF2-40B4-BE49-F238E27FC236}">
                <a16:creationId xmlns:a16="http://schemas.microsoft.com/office/drawing/2014/main" id="{7926C1DA-7B5A-2CC3-0A68-9E31A705390B}"/>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2" name="テキスト ボックス 21">
            <a:extLst>
              <a:ext uri="{FF2B5EF4-FFF2-40B4-BE49-F238E27FC236}">
                <a16:creationId xmlns:a16="http://schemas.microsoft.com/office/drawing/2014/main" id="{D5E7F4F3-5B16-CF9F-C8B2-7BDE6491DBE4}"/>
              </a:ext>
            </a:extLst>
          </p:cNvPr>
          <p:cNvSpPr txBox="1"/>
          <p:nvPr/>
        </p:nvSpPr>
        <p:spPr>
          <a:xfrm>
            <a:off x="6579880" y="573498"/>
            <a:ext cx="1291830" cy="276999"/>
          </a:xfrm>
          <a:prstGeom prst="rect">
            <a:avLst/>
          </a:prstGeom>
          <a:noFill/>
        </p:spPr>
        <p:txBody>
          <a:bodyPr wrap="square" rtlCol="0">
            <a:spAutoFit/>
          </a:bodyPr>
          <a:lstStyle/>
          <a:p>
            <a:pPr algn="ctr"/>
            <a:r>
              <a:rPr kumimoji="1" lang="ja-JP" altLang="en-US" sz="1200" dirty="0">
                <a:solidFill>
                  <a:srgbClr val="002060"/>
                </a:solidFill>
                <a:latin typeface="+mn-ea"/>
              </a:rPr>
              <a:t>ちゅうい</a:t>
            </a:r>
          </a:p>
        </p:txBody>
      </p:sp>
      <p:sp>
        <p:nvSpPr>
          <p:cNvPr id="23" name="テキスト ボックス 22">
            <a:extLst>
              <a:ext uri="{FF2B5EF4-FFF2-40B4-BE49-F238E27FC236}">
                <a16:creationId xmlns:a16="http://schemas.microsoft.com/office/drawing/2014/main" id="{1BFB12B7-1833-114A-7D09-641CA9C07478}"/>
              </a:ext>
            </a:extLst>
          </p:cNvPr>
          <p:cNvSpPr txBox="1"/>
          <p:nvPr/>
        </p:nvSpPr>
        <p:spPr>
          <a:xfrm>
            <a:off x="4799637" y="573498"/>
            <a:ext cx="722159" cy="276999"/>
          </a:xfrm>
          <a:prstGeom prst="rect">
            <a:avLst/>
          </a:prstGeom>
          <a:noFill/>
        </p:spPr>
        <p:txBody>
          <a:bodyPr wrap="square" rtlCol="0">
            <a:spAutoFit/>
          </a:bodyPr>
          <a:lstStyle/>
          <a:p>
            <a:pPr algn="ctr"/>
            <a:r>
              <a:rPr kumimoji="1" lang="ja-JP" altLang="en-US" sz="1200" dirty="0">
                <a:latin typeface="+mn-ea"/>
              </a:rPr>
              <a:t>つか</a:t>
            </a:r>
          </a:p>
        </p:txBody>
      </p:sp>
      <p:sp>
        <p:nvSpPr>
          <p:cNvPr id="24" name="テキスト ボックス 23">
            <a:extLst>
              <a:ext uri="{FF2B5EF4-FFF2-40B4-BE49-F238E27FC236}">
                <a16:creationId xmlns:a16="http://schemas.microsoft.com/office/drawing/2014/main" id="{3DF5E5A4-17B4-F594-1158-75EFB83357C9}"/>
              </a:ext>
            </a:extLst>
          </p:cNvPr>
          <p:cNvSpPr txBox="1"/>
          <p:nvPr/>
        </p:nvSpPr>
        <p:spPr>
          <a:xfrm>
            <a:off x="5806142" y="573498"/>
            <a:ext cx="722159" cy="276999"/>
          </a:xfrm>
          <a:prstGeom prst="rect">
            <a:avLst/>
          </a:prstGeom>
          <a:noFill/>
        </p:spPr>
        <p:txBody>
          <a:bodyPr wrap="square" rtlCol="0">
            <a:spAutoFit/>
          </a:bodyPr>
          <a:lstStyle/>
          <a:p>
            <a:pPr algn="ctr"/>
            <a:r>
              <a:rPr kumimoji="1" lang="ja-JP" altLang="en-US" sz="1200" dirty="0">
                <a:latin typeface="+mn-ea"/>
              </a:rPr>
              <a:t>とき</a:t>
            </a:r>
          </a:p>
        </p:txBody>
      </p:sp>
      <p:sp>
        <p:nvSpPr>
          <p:cNvPr id="25" name="テキスト ボックス 24">
            <a:extLst>
              <a:ext uri="{FF2B5EF4-FFF2-40B4-BE49-F238E27FC236}">
                <a16:creationId xmlns:a16="http://schemas.microsoft.com/office/drawing/2014/main" id="{833197CF-07FE-F502-2C89-6B49F8EB70A7}"/>
              </a:ext>
            </a:extLst>
          </p:cNvPr>
          <p:cNvSpPr txBox="1"/>
          <p:nvPr/>
        </p:nvSpPr>
        <p:spPr>
          <a:xfrm>
            <a:off x="6621372" y="517341"/>
            <a:ext cx="2421352"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15</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 name="スライド番号プレースホルダー 1"/>
          <p:cNvSpPr>
            <a:spLocks noGrp="1"/>
          </p:cNvSpPr>
          <p:nvPr>
            <p:ph type="sldNum" sz="quarter" idx="12"/>
          </p:nvPr>
        </p:nvSpPr>
        <p:spPr>
          <a:xfrm>
            <a:off x="8778240" y="6583680"/>
            <a:ext cx="365760" cy="274320"/>
          </a:xfrm>
        </p:spPr>
        <p:txBody>
          <a:bodyPr/>
          <a:lstStyle/>
          <a:p>
            <a:fld id="{CECB8414-8A24-438C-A4D2-8AA3D970D36A}" type="slidenum">
              <a:rPr lang="ja-JP" altLang="en-US" smtClean="0"/>
              <a:pPr/>
              <a:t>64</a:t>
            </a:fld>
            <a:endParaRPr lang="ja-JP" altLang="en-US" dirty="0"/>
          </a:p>
        </p:txBody>
      </p:sp>
      <p:sp>
        <p:nvSpPr>
          <p:cNvPr id="5" name="タイトル 1"/>
          <p:cNvSpPr txBox="1">
            <a:spLocks/>
          </p:cNvSpPr>
          <p:nvPr/>
        </p:nvSpPr>
        <p:spPr>
          <a:xfrm>
            <a:off x="365760" y="1471353"/>
            <a:ext cx="9144001" cy="48712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en-US" altLang="ja-JP" sz="3600" b="1" dirty="0">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②気象情報や避難情報などを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よく確認しましょう。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③集めた情報と、マイ・タイムラインを</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見て、危なくなる前に逃げましょう！</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F76AC191-49C8-4F3B-B4A5-74BD8E8324C5}"/>
              </a:ext>
            </a:extLst>
          </p:cNvPr>
          <p:cNvSpPr txBox="1"/>
          <p:nvPr/>
        </p:nvSpPr>
        <p:spPr>
          <a:xfrm>
            <a:off x="891615" y="1650648"/>
            <a:ext cx="1847640" cy="323165"/>
          </a:xfrm>
          <a:prstGeom prst="rect">
            <a:avLst/>
          </a:prstGeom>
          <a:noFill/>
        </p:spPr>
        <p:txBody>
          <a:bodyPr wrap="square" rtlCol="0">
            <a:spAutoFit/>
          </a:bodyPr>
          <a:lstStyle/>
          <a:p>
            <a:pPr algn="ctr"/>
            <a:r>
              <a:rPr kumimoji="1" lang="ja-JP" altLang="en-US" sz="1500" dirty="0">
                <a:latin typeface="+mn-ea"/>
              </a:rPr>
              <a:t>きしょうじょうほう</a:t>
            </a:r>
          </a:p>
        </p:txBody>
      </p:sp>
      <p:sp>
        <p:nvSpPr>
          <p:cNvPr id="7" name="テキスト ボックス 6">
            <a:extLst>
              <a:ext uri="{FF2B5EF4-FFF2-40B4-BE49-F238E27FC236}">
                <a16:creationId xmlns:a16="http://schemas.microsoft.com/office/drawing/2014/main" id="{D93E7617-88D6-448C-9818-25FFE9CC5C27}"/>
              </a:ext>
            </a:extLst>
          </p:cNvPr>
          <p:cNvSpPr txBox="1"/>
          <p:nvPr/>
        </p:nvSpPr>
        <p:spPr>
          <a:xfrm>
            <a:off x="3310734" y="1650647"/>
            <a:ext cx="1757993" cy="323165"/>
          </a:xfrm>
          <a:prstGeom prst="rect">
            <a:avLst/>
          </a:prstGeom>
          <a:noFill/>
        </p:spPr>
        <p:txBody>
          <a:bodyPr wrap="square" rtlCol="0">
            <a:spAutoFit/>
          </a:bodyPr>
          <a:lstStyle/>
          <a:p>
            <a:pPr algn="ctr"/>
            <a:r>
              <a:rPr kumimoji="1" lang="ja-JP" altLang="en-US" sz="1500" dirty="0">
                <a:latin typeface="+mn-ea"/>
              </a:rPr>
              <a:t>ひなんじょうほう</a:t>
            </a:r>
          </a:p>
        </p:txBody>
      </p:sp>
      <p:sp>
        <p:nvSpPr>
          <p:cNvPr id="8" name="テキスト ボックス 7">
            <a:extLst>
              <a:ext uri="{FF2B5EF4-FFF2-40B4-BE49-F238E27FC236}">
                <a16:creationId xmlns:a16="http://schemas.microsoft.com/office/drawing/2014/main" id="{8A22F9D3-8E94-4C1B-953A-043B3CF6FA1D}"/>
              </a:ext>
            </a:extLst>
          </p:cNvPr>
          <p:cNvSpPr txBox="1"/>
          <p:nvPr/>
        </p:nvSpPr>
        <p:spPr>
          <a:xfrm>
            <a:off x="1720312" y="2672552"/>
            <a:ext cx="1291830" cy="323165"/>
          </a:xfrm>
          <a:prstGeom prst="rect">
            <a:avLst/>
          </a:prstGeom>
          <a:noFill/>
        </p:spPr>
        <p:txBody>
          <a:bodyPr wrap="square" rtlCol="0">
            <a:spAutoFit/>
          </a:bodyPr>
          <a:lstStyle/>
          <a:p>
            <a:pPr algn="ctr"/>
            <a:r>
              <a:rPr kumimoji="1" lang="ja-JP" altLang="en-US" sz="1500" dirty="0">
                <a:latin typeface="+mn-ea"/>
              </a:rPr>
              <a:t>かくにん</a:t>
            </a:r>
          </a:p>
        </p:txBody>
      </p:sp>
      <p:sp>
        <p:nvSpPr>
          <p:cNvPr id="9" name="テキスト ボックス 8">
            <a:extLst>
              <a:ext uri="{FF2B5EF4-FFF2-40B4-BE49-F238E27FC236}">
                <a16:creationId xmlns:a16="http://schemas.microsoft.com/office/drawing/2014/main" id="{93180083-F794-4B35-A40C-9580EE5266AB}"/>
              </a:ext>
            </a:extLst>
          </p:cNvPr>
          <p:cNvSpPr txBox="1"/>
          <p:nvPr/>
        </p:nvSpPr>
        <p:spPr>
          <a:xfrm>
            <a:off x="525040" y="4115870"/>
            <a:ext cx="1291830" cy="323165"/>
          </a:xfrm>
          <a:prstGeom prst="rect">
            <a:avLst/>
          </a:prstGeom>
          <a:noFill/>
        </p:spPr>
        <p:txBody>
          <a:bodyPr wrap="square" rtlCol="0">
            <a:spAutoFit/>
          </a:bodyPr>
          <a:lstStyle/>
          <a:p>
            <a:pPr algn="ctr"/>
            <a:r>
              <a:rPr kumimoji="1" lang="ja-JP" altLang="en-US" sz="1500" dirty="0">
                <a:latin typeface="+mn-ea"/>
              </a:rPr>
              <a:t>あつ</a:t>
            </a:r>
          </a:p>
        </p:txBody>
      </p:sp>
      <p:sp>
        <p:nvSpPr>
          <p:cNvPr id="10" name="テキスト ボックス 9">
            <a:extLst>
              <a:ext uri="{FF2B5EF4-FFF2-40B4-BE49-F238E27FC236}">
                <a16:creationId xmlns:a16="http://schemas.microsoft.com/office/drawing/2014/main" id="{B1D5045A-1A6B-44A5-991B-5B4CC3B12BE2}"/>
              </a:ext>
            </a:extLst>
          </p:cNvPr>
          <p:cNvSpPr txBox="1"/>
          <p:nvPr/>
        </p:nvSpPr>
        <p:spPr>
          <a:xfrm>
            <a:off x="2085811" y="4115870"/>
            <a:ext cx="1291830" cy="323165"/>
          </a:xfrm>
          <a:prstGeom prst="rect">
            <a:avLst/>
          </a:prstGeom>
          <a:noFill/>
        </p:spPr>
        <p:txBody>
          <a:bodyPr wrap="square" rtlCol="0">
            <a:spAutoFit/>
          </a:bodyPr>
          <a:lstStyle/>
          <a:p>
            <a:pPr algn="ctr"/>
            <a:r>
              <a:rPr kumimoji="1" lang="ja-JP" altLang="en-US" sz="1500" dirty="0">
                <a:latin typeface="+mn-ea"/>
              </a:rPr>
              <a:t>じょうほう</a:t>
            </a:r>
          </a:p>
        </p:txBody>
      </p:sp>
      <p:sp>
        <p:nvSpPr>
          <p:cNvPr id="11" name="テキスト ボックス 10">
            <a:extLst>
              <a:ext uri="{FF2B5EF4-FFF2-40B4-BE49-F238E27FC236}">
                <a16:creationId xmlns:a16="http://schemas.microsoft.com/office/drawing/2014/main" id="{B7E683D1-876F-4DA1-B4BB-B3E68142DD41}"/>
              </a:ext>
            </a:extLst>
          </p:cNvPr>
          <p:cNvSpPr txBox="1"/>
          <p:nvPr/>
        </p:nvSpPr>
        <p:spPr>
          <a:xfrm>
            <a:off x="1891098" y="5136632"/>
            <a:ext cx="1291830" cy="323165"/>
          </a:xfrm>
          <a:prstGeom prst="rect">
            <a:avLst/>
          </a:prstGeom>
          <a:noFill/>
        </p:spPr>
        <p:txBody>
          <a:bodyPr wrap="square" rtlCol="0">
            <a:spAutoFit/>
          </a:bodyPr>
          <a:lstStyle/>
          <a:p>
            <a:pPr algn="ctr"/>
            <a:r>
              <a:rPr kumimoji="1" lang="ja-JP" altLang="en-US" sz="1500" dirty="0">
                <a:latin typeface="+mn-ea"/>
              </a:rPr>
              <a:t>あぶ</a:t>
            </a:r>
          </a:p>
        </p:txBody>
      </p:sp>
      <p:sp>
        <p:nvSpPr>
          <p:cNvPr id="12" name="テキスト ボックス 11">
            <a:extLst>
              <a:ext uri="{FF2B5EF4-FFF2-40B4-BE49-F238E27FC236}">
                <a16:creationId xmlns:a16="http://schemas.microsoft.com/office/drawing/2014/main" id="{03F24CDC-7EA8-4808-B291-42A61B447B78}"/>
              </a:ext>
            </a:extLst>
          </p:cNvPr>
          <p:cNvSpPr txBox="1"/>
          <p:nvPr/>
        </p:nvSpPr>
        <p:spPr>
          <a:xfrm>
            <a:off x="5450084" y="5136631"/>
            <a:ext cx="510990" cy="323165"/>
          </a:xfrm>
          <a:prstGeom prst="rect">
            <a:avLst/>
          </a:prstGeom>
          <a:noFill/>
        </p:spPr>
        <p:txBody>
          <a:bodyPr wrap="square" rtlCol="0">
            <a:spAutoFit/>
          </a:bodyPr>
          <a:lstStyle/>
          <a:p>
            <a:pPr algn="ctr"/>
            <a:r>
              <a:rPr kumimoji="1" lang="ja-JP" altLang="en-US" sz="1500" dirty="0">
                <a:latin typeface="+mn-ea"/>
              </a:rPr>
              <a:t>に</a:t>
            </a:r>
          </a:p>
        </p:txBody>
      </p:sp>
      <p:sp>
        <p:nvSpPr>
          <p:cNvPr id="13" name="テキスト ボックス 12">
            <a:extLst>
              <a:ext uri="{FF2B5EF4-FFF2-40B4-BE49-F238E27FC236}">
                <a16:creationId xmlns:a16="http://schemas.microsoft.com/office/drawing/2014/main" id="{335F1D99-E442-4302-8698-7F33AC8FCA9B}"/>
              </a:ext>
            </a:extLst>
          </p:cNvPr>
          <p:cNvSpPr txBox="1"/>
          <p:nvPr/>
        </p:nvSpPr>
        <p:spPr>
          <a:xfrm>
            <a:off x="4472477" y="5136630"/>
            <a:ext cx="619476" cy="323165"/>
          </a:xfrm>
          <a:prstGeom prst="rect">
            <a:avLst/>
          </a:prstGeom>
          <a:noFill/>
        </p:spPr>
        <p:txBody>
          <a:bodyPr wrap="square" rtlCol="0">
            <a:spAutoFit/>
          </a:bodyPr>
          <a:lstStyle/>
          <a:p>
            <a:pPr algn="ctr"/>
            <a:r>
              <a:rPr kumimoji="1" lang="ja-JP" altLang="en-US" sz="1500" dirty="0">
                <a:latin typeface="+mn-ea"/>
              </a:rPr>
              <a:t>まえ</a:t>
            </a:r>
          </a:p>
        </p:txBody>
      </p:sp>
      <p:sp>
        <p:nvSpPr>
          <p:cNvPr id="17" name="テキスト ボックス 16">
            <a:extLst>
              <a:ext uri="{FF2B5EF4-FFF2-40B4-BE49-F238E27FC236}">
                <a16:creationId xmlns:a16="http://schemas.microsoft.com/office/drawing/2014/main" id="{D7D7EBBA-EF7A-4AE6-82AE-012B0386B714}"/>
              </a:ext>
            </a:extLst>
          </p:cNvPr>
          <p:cNvSpPr txBox="1"/>
          <p:nvPr/>
        </p:nvSpPr>
        <p:spPr>
          <a:xfrm>
            <a:off x="893030" y="5136631"/>
            <a:ext cx="510990" cy="323165"/>
          </a:xfrm>
          <a:prstGeom prst="rect">
            <a:avLst/>
          </a:prstGeom>
          <a:noFill/>
        </p:spPr>
        <p:txBody>
          <a:bodyPr wrap="square" rtlCol="0">
            <a:spAutoFit/>
          </a:bodyPr>
          <a:lstStyle/>
          <a:p>
            <a:pPr algn="ctr"/>
            <a:r>
              <a:rPr kumimoji="1" lang="ja-JP" altLang="en-US" sz="1500" dirty="0">
                <a:latin typeface="+mn-ea"/>
              </a:rPr>
              <a:t>み</a:t>
            </a:r>
          </a:p>
        </p:txBody>
      </p:sp>
      <p:sp>
        <p:nvSpPr>
          <p:cNvPr id="4" name="テキスト ボックス 3">
            <a:extLst>
              <a:ext uri="{FF2B5EF4-FFF2-40B4-BE49-F238E27FC236}">
                <a16:creationId xmlns:a16="http://schemas.microsoft.com/office/drawing/2014/main" id="{AEAD97C5-F307-E831-37A0-C19D7BC550D3}"/>
              </a:ext>
            </a:extLst>
          </p:cNvPr>
          <p:cNvSpPr txBox="1"/>
          <p:nvPr/>
        </p:nvSpPr>
        <p:spPr>
          <a:xfrm>
            <a:off x="580296" y="477519"/>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
        <p:nvSpPr>
          <p:cNvPr id="14" name="テキスト ボックス 13">
            <a:extLst>
              <a:ext uri="{FF2B5EF4-FFF2-40B4-BE49-F238E27FC236}">
                <a16:creationId xmlns:a16="http://schemas.microsoft.com/office/drawing/2014/main" id="{87F66255-FDBA-18DE-4AC9-F75EAAA57EC7}"/>
              </a:ext>
            </a:extLst>
          </p:cNvPr>
          <p:cNvSpPr txBox="1"/>
          <p:nvPr/>
        </p:nvSpPr>
        <p:spPr>
          <a:xfrm>
            <a:off x="4463243" y="4092231"/>
            <a:ext cx="3830320" cy="323165"/>
          </a:xfrm>
          <a:prstGeom prst="rect">
            <a:avLst/>
          </a:prstGeom>
          <a:noFill/>
        </p:spPr>
        <p:txBody>
          <a:bodyPr wrap="square" rtlCol="0">
            <a:spAutoFit/>
          </a:bodyPr>
          <a:lstStyle/>
          <a:p>
            <a:r>
              <a:rPr kumimoji="1" lang="en-US" altLang="ja-JP" sz="1500" dirty="0">
                <a:latin typeface="+mn-ea"/>
              </a:rPr>
              <a:t>My</a:t>
            </a:r>
            <a:r>
              <a:rPr kumimoji="1" lang="ja-JP" altLang="en-US" sz="1500" dirty="0">
                <a:latin typeface="+mn-ea"/>
              </a:rPr>
              <a:t>　　　　　　　　　　　　　</a:t>
            </a:r>
            <a:r>
              <a:rPr kumimoji="1" lang="en-US" altLang="ja-JP" sz="1500" dirty="0">
                <a:latin typeface="+mn-ea"/>
              </a:rPr>
              <a:t>Timeline</a:t>
            </a:r>
            <a:endParaRPr kumimoji="1" lang="ja-JP" altLang="en-US" sz="1500" dirty="0">
              <a:latin typeface="+mn-ea"/>
            </a:endParaRPr>
          </a:p>
        </p:txBody>
      </p:sp>
    </p:spTree>
    <p:extLst>
      <p:ext uri="{BB962C8B-B14F-4D97-AF65-F5344CB8AC3E}">
        <p14:creationId xmlns:p14="http://schemas.microsoft.com/office/powerpoint/2010/main" val="6052134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30284"/>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ご参加ありがとうございました！</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8778240" y="6583680"/>
            <a:ext cx="365760" cy="274320"/>
          </a:xfrm>
        </p:spPr>
        <p:txBody>
          <a:bodyPr/>
          <a:lstStyle/>
          <a:p>
            <a:fld id="{CECB8414-8A24-438C-A4D2-8AA3D970D36A}" type="slidenum">
              <a:rPr lang="ja-JP" altLang="en-US" smtClean="0"/>
              <a:pPr/>
              <a:t>65</a:t>
            </a:fld>
            <a:endParaRPr lang="ja-JP" altLang="en-US" dirty="0"/>
          </a:p>
        </p:txBody>
      </p:sp>
      <p:sp>
        <p:nvSpPr>
          <p:cNvPr id="5" name="タイトル 1"/>
          <p:cNvSpPr txBox="1">
            <a:spLocks/>
          </p:cNvSpPr>
          <p:nvPr/>
        </p:nvSpPr>
        <p:spPr>
          <a:xfrm>
            <a:off x="365761" y="1471353"/>
            <a:ext cx="8534400" cy="4871258"/>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endParaRPr lang="en-US" altLang="ja-JP" sz="4000" b="1" dirty="0">
              <a:latin typeface="游ゴシック" panose="020B0400000000000000" pitchFamily="50" charset="-128"/>
              <a:ea typeface="游ゴシック" panose="020B0400000000000000" pitchFamily="50" charset="-128"/>
            </a:endParaRPr>
          </a:p>
          <a:p>
            <a:endParaRPr lang="en-US" altLang="ja-JP" sz="4000" b="1" dirty="0">
              <a:latin typeface="游ゴシック" panose="020B0400000000000000" pitchFamily="50" charset="-128"/>
              <a:ea typeface="游ゴシック" panose="020B0400000000000000" pitchFamily="50" charset="-128"/>
            </a:endParaRPr>
          </a:p>
          <a:p>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今日の内容は以上です。</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ご参加いただき、</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r>
              <a:rPr lang="ja-JP" altLang="en-US" sz="4000" b="1" dirty="0">
                <a:solidFill>
                  <a:schemeClr val="tx1">
                    <a:lumMod val="65000"/>
                    <a:lumOff val="35000"/>
                  </a:schemeClr>
                </a:solidFill>
                <a:latin typeface="游ゴシック" panose="020B0400000000000000" pitchFamily="50" charset="-128"/>
                <a:ea typeface="游ゴシック" panose="020B0400000000000000" pitchFamily="50" charset="-128"/>
              </a:rPr>
              <a:t>ありがとうございました！</a:t>
            </a:r>
            <a:endParaRPr lang="en-US" altLang="ja-JP" sz="40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6" name="テキスト ボックス 5">
            <a:extLst>
              <a:ext uri="{FF2B5EF4-FFF2-40B4-BE49-F238E27FC236}">
                <a16:creationId xmlns:a16="http://schemas.microsoft.com/office/drawing/2014/main" id="{9AA4CFAC-AA3B-45BF-BB7B-CA2A545E24B0}"/>
              </a:ext>
            </a:extLst>
          </p:cNvPr>
          <p:cNvSpPr txBox="1"/>
          <p:nvPr/>
        </p:nvSpPr>
        <p:spPr>
          <a:xfrm>
            <a:off x="4810871" y="2255512"/>
            <a:ext cx="1291830" cy="323165"/>
          </a:xfrm>
          <a:prstGeom prst="rect">
            <a:avLst/>
          </a:prstGeom>
          <a:noFill/>
        </p:spPr>
        <p:txBody>
          <a:bodyPr wrap="square" rtlCol="0">
            <a:spAutoFit/>
          </a:bodyPr>
          <a:lstStyle/>
          <a:p>
            <a:pPr algn="ctr"/>
            <a:r>
              <a:rPr kumimoji="1" lang="ja-JP" altLang="en-US" sz="1500" dirty="0">
                <a:latin typeface="+mn-ea"/>
              </a:rPr>
              <a:t>いじょう</a:t>
            </a:r>
          </a:p>
        </p:txBody>
      </p:sp>
      <p:sp>
        <p:nvSpPr>
          <p:cNvPr id="7" name="テキスト ボックス 6">
            <a:extLst>
              <a:ext uri="{FF2B5EF4-FFF2-40B4-BE49-F238E27FC236}">
                <a16:creationId xmlns:a16="http://schemas.microsoft.com/office/drawing/2014/main" id="{4F7A6C2D-CBB1-44E2-BE9E-1A699AD255DC}"/>
              </a:ext>
            </a:extLst>
          </p:cNvPr>
          <p:cNvSpPr txBox="1"/>
          <p:nvPr/>
        </p:nvSpPr>
        <p:spPr>
          <a:xfrm>
            <a:off x="2965527" y="3347664"/>
            <a:ext cx="1291830" cy="323165"/>
          </a:xfrm>
          <a:prstGeom prst="rect">
            <a:avLst/>
          </a:prstGeom>
          <a:noFill/>
        </p:spPr>
        <p:txBody>
          <a:bodyPr wrap="square" rtlCol="0">
            <a:spAutoFit/>
          </a:bodyPr>
          <a:lstStyle/>
          <a:p>
            <a:pPr algn="ctr"/>
            <a:r>
              <a:rPr kumimoji="1" lang="ja-JP" altLang="en-US" sz="1500" dirty="0">
                <a:latin typeface="+mn-ea"/>
              </a:rPr>
              <a:t>さんか</a:t>
            </a:r>
          </a:p>
        </p:txBody>
      </p:sp>
      <p:sp>
        <p:nvSpPr>
          <p:cNvPr id="8" name="テキスト ボックス 7">
            <a:extLst>
              <a:ext uri="{FF2B5EF4-FFF2-40B4-BE49-F238E27FC236}">
                <a16:creationId xmlns:a16="http://schemas.microsoft.com/office/drawing/2014/main" id="{71FAC083-1300-4232-91AF-AD6E21C201F1}"/>
              </a:ext>
            </a:extLst>
          </p:cNvPr>
          <p:cNvSpPr txBox="1"/>
          <p:nvPr/>
        </p:nvSpPr>
        <p:spPr>
          <a:xfrm>
            <a:off x="1673697" y="2240340"/>
            <a:ext cx="1291830" cy="323165"/>
          </a:xfrm>
          <a:prstGeom prst="rect">
            <a:avLst/>
          </a:prstGeom>
          <a:noFill/>
        </p:spPr>
        <p:txBody>
          <a:bodyPr wrap="square" rtlCol="0">
            <a:spAutoFit/>
          </a:bodyPr>
          <a:lstStyle/>
          <a:p>
            <a:pPr algn="ctr"/>
            <a:r>
              <a:rPr kumimoji="1" lang="ja-JP" altLang="en-US" sz="1500" dirty="0">
                <a:latin typeface="+mn-ea"/>
              </a:rPr>
              <a:t>きょう</a:t>
            </a:r>
          </a:p>
        </p:txBody>
      </p:sp>
      <p:sp>
        <p:nvSpPr>
          <p:cNvPr id="9" name="テキスト ボックス 8">
            <a:extLst>
              <a:ext uri="{FF2B5EF4-FFF2-40B4-BE49-F238E27FC236}">
                <a16:creationId xmlns:a16="http://schemas.microsoft.com/office/drawing/2014/main" id="{ACC92923-5008-4096-8BE2-85EBA6C7FF5A}"/>
              </a:ext>
            </a:extLst>
          </p:cNvPr>
          <p:cNvSpPr txBox="1"/>
          <p:nvPr/>
        </p:nvSpPr>
        <p:spPr>
          <a:xfrm>
            <a:off x="3280170" y="2255512"/>
            <a:ext cx="1291830" cy="323165"/>
          </a:xfrm>
          <a:prstGeom prst="rect">
            <a:avLst/>
          </a:prstGeom>
          <a:noFill/>
        </p:spPr>
        <p:txBody>
          <a:bodyPr wrap="square" rtlCol="0">
            <a:spAutoFit/>
          </a:bodyPr>
          <a:lstStyle/>
          <a:p>
            <a:pPr algn="ctr"/>
            <a:r>
              <a:rPr kumimoji="1" lang="ja-JP" altLang="en-US" sz="1500" dirty="0">
                <a:latin typeface="+mn-ea"/>
              </a:rPr>
              <a:t>ないよう</a:t>
            </a:r>
          </a:p>
        </p:txBody>
      </p:sp>
      <p:sp>
        <p:nvSpPr>
          <p:cNvPr id="10" name="テキスト ボックス 9">
            <a:extLst>
              <a:ext uri="{FF2B5EF4-FFF2-40B4-BE49-F238E27FC236}">
                <a16:creationId xmlns:a16="http://schemas.microsoft.com/office/drawing/2014/main" id="{6069BBD9-F773-41F8-AC14-2233D7E342DE}"/>
              </a:ext>
            </a:extLst>
          </p:cNvPr>
          <p:cNvSpPr txBox="1"/>
          <p:nvPr/>
        </p:nvSpPr>
        <p:spPr>
          <a:xfrm>
            <a:off x="841024" y="342777"/>
            <a:ext cx="1291830" cy="323165"/>
          </a:xfrm>
          <a:prstGeom prst="rect">
            <a:avLst/>
          </a:prstGeom>
          <a:noFill/>
        </p:spPr>
        <p:txBody>
          <a:bodyPr wrap="square" rtlCol="0">
            <a:spAutoFit/>
          </a:bodyPr>
          <a:lstStyle/>
          <a:p>
            <a:pPr algn="ctr"/>
            <a:r>
              <a:rPr kumimoji="1" lang="ja-JP" altLang="en-US" sz="1500" dirty="0">
                <a:solidFill>
                  <a:srgbClr val="002060"/>
                </a:solidFill>
                <a:latin typeface="+mn-ea"/>
              </a:rPr>
              <a:t>さんか</a:t>
            </a:r>
          </a:p>
        </p:txBody>
      </p:sp>
      <p:sp>
        <p:nvSpPr>
          <p:cNvPr id="3" name="正方形/長方形 2">
            <a:extLst>
              <a:ext uri="{FF2B5EF4-FFF2-40B4-BE49-F238E27FC236}">
                <a16:creationId xmlns:a16="http://schemas.microsoft.com/office/drawing/2014/main" id="{C34C7E52-4CAD-4744-C9A0-82F66E8F5284}"/>
              </a:ext>
            </a:extLst>
          </p:cNvPr>
          <p:cNvSpPr/>
          <p:nvPr/>
        </p:nvSpPr>
        <p:spPr>
          <a:xfrm rot="16200000">
            <a:off x="7084424" y="-1841690"/>
            <a:ext cx="252828" cy="3866328"/>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ふ  かえ　　きょうゆう</a:t>
            </a:r>
          </a:p>
        </p:txBody>
      </p:sp>
      <p:sp>
        <p:nvSpPr>
          <p:cNvPr id="11" name="正方形/長方形 10">
            <a:extLst>
              <a:ext uri="{FF2B5EF4-FFF2-40B4-BE49-F238E27FC236}">
                <a16:creationId xmlns:a16="http://schemas.microsoft.com/office/drawing/2014/main" id="{65E98A12-B707-702F-ECC1-585BFDEAF604}"/>
              </a:ext>
            </a:extLst>
          </p:cNvPr>
          <p:cNvSpPr/>
          <p:nvPr/>
        </p:nvSpPr>
        <p:spPr>
          <a:xfrm rot="16200000">
            <a:off x="7041566" y="-1546000"/>
            <a:ext cx="338552" cy="3866328"/>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(4)</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振り返り・共有</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1112593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70574"/>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がけが崩れると・・・</a:t>
            </a:r>
            <a:r>
              <a:rPr lang="en-US" altLang="ja-JP" sz="3600" b="1" dirty="0">
                <a:solidFill>
                  <a:srgbClr val="002060"/>
                </a:solidFill>
                <a:latin typeface="游ゴシック" panose="020B0400000000000000" pitchFamily="50" charset="-128"/>
                <a:ea typeface="游ゴシック" panose="020B0400000000000000" pitchFamily="50" charset="-128"/>
              </a:rPr>
              <a:t>(</a:t>
            </a:r>
            <a:r>
              <a:rPr lang="ja-JP" altLang="en-US" sz="3600" b="1" dirty="0">
                <a:solidFill>
                  <a:srgbClr val="002060"/>
                </a:solidFill>
                <a:latin typeface="游ゴシック" panose="020B0400000000000000" pitchFamily="50" charset="-128"/>
                <a:ea typeface="游ゴシック" panose="020B0400000000000000" pitchFamily="50" charset="-128"/>
              </a:rPr>
              <a:t>土砂災害）</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7</a:t>
            </a:fld>
            <a:endParaRPr lang="ja-JP" altLang="en-US" dirty="0"/>
          </a:p>
        </p:txBody>
      </p:sp>
      <p:sp>
        <p:nvSpPr>
          <p:cNvPr id="10" name="タイトル 1"/>
          <p:cNvSpPr txBox="1">
            <a:spLocks/>
          </p:cNvSpPr>
          <p:nvPr/>
        </p:nvSpPr>
        <p:spPr>
          <a:xfrm>
            <a:off x="5308474" y="1710498"/>
            <a:ext cx="3780390" cy="143183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ねん　  がつ　　  おおあめ</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2014</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年</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8</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月の大雨</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ひろしま  けん ひろしま　し</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＠広島県広島市　</a:t>
            </a:r>
            <a:endParaRPr lang="en-US" altLang="ja-JP" sz="32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1" y="5125874"/>
            <a:ext cx="4330694" cy="1630056"/>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ねん　　  がつ</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zh-TW" sz="3600" b="1" dirty="0">
                <a:solidFill>
                  <a:schemeClr val="tx1">
                    <a:lumMod val="65000"/>
                    <a:lumOff val="35000"/>
                  </a:schemeClr>
                </a:solidFill>
                <a:latin typeface="游ゴシック" panose="020B0400000000000000" pitchFamily="50" charset="-128"/>
                <a:ea typeface="游ゴシック" panose="020B0400000000000000" pitchFamily="50" charset="-128"/>
              </a:rPr>
              <a:t>20</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21</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年７月の大雨</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しずおかけん　あたみ　 し</a:t>
            </a:r>
            <a:r>
              <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rPr>
              <a:t>  </a:t>
            </a: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＠静岡県熱海市</a:t>
            </a:r>
            <a:endParaRPr lang="en-US" altLang="ja-JP" sz="3200" b="1" dirty="0">
              <a:solidFill>
                <a:schemeClr val="bg1"/>
              </a:solidFill>
              <a:latin typeface="游ゴシック" panose="020B0400000000000000" pitchFamily="50" charset="-128"/>
              <a:ea typeface="游ゴシック" panose="020B0400000000000000" pitchFamily="50" charset="-128"/>
            </a:endParaRPr>
          </a:p>
        </p:txBody>
      </p:sp>
      <p:sp>
        <p:nvSpPr>
          <p:cNvPr id="13" name="タイトル 1"/>
          <p:cNvSpPr txBox="1">
            <a:spLocks/>
          </p:cNvSpPr>
          <p:nvPr/>
        </p:nvSpPr>
        <p:spPr>
          <a:xfrm>
            <a:off x="-1" y="4410010"/>
            <a:ext cx="2668698" cy="373440"/>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内閣府</a:t>
            </a:r>
            <a:r>
              <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rPr>
              <a:t>HP</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より引用</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4" name="タイトル 1"/>
          <p:cNvSpPr txBox="1">
            <a:spLocks/>
          </p:cNvSpPr>
          <p:nvPr/>
        </p:nvSpPr>
        <p:spPr>
          <a:xfrm>
            <a:off x="4605867" y="6509270"/>
            <a:ext cx="2161792" cy="33233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国土交通省</a:t>
            </a:r>
            <a:r>
              <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rPr>
              <a:t>HP</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より引用</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2050" name="Picture 2" descr="http://www.bousai.go.jp/kohou/kouhoubousai/h27/79/imgs/P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273444"/>
            <a:ext cx="4605868" cy="30842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右矢印 2"/>
          <p:cNvSpPr/>
          <p:nvPr/>
        </p:nvSpPr>
        <p:spPr>
          <a:xfrm>
            <a:off x="3983590" y="5462965"/>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5" name="右矢印 14"/>
          <p:cNvSpPr/>
          <p:nvPr/>
        </p:nvSpPr>
        <p:spPr>
          <a:xfrm rot="10800000">
            <a:off x="4720064" y="2053880"/>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5" name="図 4"/>
          <p:cNvPicPr>
            <a:picLocks noChangeAspect="1"/>
          </p:cNvPicPr>
          <p:nvPr/>
        </p:nvPicPr>
        <p:blipFill>
          <a:blip r:embed="rId4"/>
          <a:stretch>
            <a:fillRect/>
          </a:stretch>
        </p:blipFill>
        <p:spPr>
          <a:xfrm>
            <a:off x="4813306" y="3364535"/>
            <a:ext cx="4123255" cy="3128340"/>
          </a:xfrm>
          <a:prstGeom prst="rect">
            <a:avLst/>
          </a:prstGeom>
          <a:ln>
            <a:noFill/>
          </a:ln>
          <a:effectLst>
            <a:outerShdw blurRad="292100" dist="139700" dir="2700000" algn="tl" rotWithShape="0">
              <a:srgbClr val="333333">
                <a:alpha val="65000"/>
              </a:srgbClr>
            </a:outerShdw>
          </a:effectLst>
        </p:spPr>
      </p:pic>
      <p:sp>
        <p:nvSpPr>
          <p:cNvPr id="12" name="テキスト ボックス 11">
            <a:extLst>
              <a:ext uri="{FF2B5EF4-FFF2-40B4-BE49-F238E27FC236}">
                <a16:creationId xmlns:a16="http://schemas.microsoft.com/office/drawing/2014/main" id="{9FEBADF5-B91D-44A8-9546-49E777E8BA85}"/>
              </a:ext>
            </a:extLst>
          </p:cNvPr>
          <p:cNvSpPr txBox="1"/>
          <p:nvPr/>
        </p:nvSpPr>
        <p:spPr>
          <a:xfrm>
            <a:off x="1497168" y="447954"/>
            <a:ext cx="540123" cy="338554"/>
          </a:xfrm>
          <a:prstGeom prst="rect">
            <a:avLst/>
          </a:prstGeom>
          <a:noFill/>
        </p:spPr>
        <p:txBody>
          <a:bodyPr wrap="square" rtlCol="0">
            <a:spAutoFit/>
          </a:bodyPr>
          <a:lstStyle/>
          <a:p>
            <a:pPr algn="ctr"/>
            <a:r>
              <a:rPr lang="ja-JP" altLang="en-US" sz="1600" dirty="0">
                <a:solidFill>
                  <a:srgbClr val="002060"/>
                </a:solidFill>
                <a:latin typeface="+mn-ea"/>
              </a:rPr>
              <a:t>くず</a:t>
            </a:r>
            <a:endParaRPr kumimoji="1" lang="ja-JP" altLang="en-US" sz="1600" dirty="0">
              <a:solidFill>
                <a:srgbClr val="002060"/>
              </a:solidFill>
              <a:latin typeface="+mn-ea"/>
            </a:endParaRPr>
          </a:p>
        </p:txBody>
      </p:sp>
      <p:sp>
        <p:nvSpPr>
          <p:cNvPr id="16" name="テキスト ボックス 15">
            <a:extLst>
              <a:ext uri="{FF2B5EF4-FFF2-40B4-BE49-F238E27FC236}">
                <a16:creationId xmlns:a16="http://schemas.microsoft.com/office/drawing/2014/main" id="{5ABB07BD-DBD1-45B8-B5C3-171364384A50}"/>
              </a:ext>
            </a:extLst>
          </p:cNvPr>
          <p:cNvSpPr txBox="1"/>
          <p:nvPr/>
        </p:nvSpPr>
        <p:spPr>
          <a:xfrm>
            <a:off x="4871330" y="495678"/>
            <a:ext cx="2215270" cy="338554"/>
          </a:xfrm>
          <a:prstGeom prst="rect">
            <a:avLst/>
          </a:prstGeom>
          <a:noFill/>
        </p:spPr>
        <p:txBody>
          <a:bodyPr wrap="square" rtlCol="0">
            <a:spAutoFit/>
          </a:bodyPr>
          <a:lstStyle/>
          <a:p>
            <a:pPr algn="dist"/>
            <a:r>
              <a:rPr lang="ja-JP" altLang="en-US" sz="1600" dirty="0">
                <a:solidFill>
                  <a:srgbClr val="002060"/>
                </a:solidFill>
                <a:latin typeface="+mn-ea"/>
              </a:rPr>
              <a:t> どしゃさいがい</a:t>
            </a:r>
            <a:endParaRPr kumimoji="1" lang="ja-JP" altLang="en-US" sz="1600" dirty="0">
              <a:solidFill>
                <a:srgbClr val="002060"/>
              </a:solidFill>
              <a:latin typeface="+mn-ea"/>
            </a:endParaRPr>
          </a:p>
        </p:txBody>
      </p:sp>
      <p:sp>
        <p:nvSpPr>
          <p:cNvPr id="22" name="正方形/長方形 21">
            <a:extLst>
              <a:ext uri="{FF2B5EF4-FFF2-40B4-BE49-F238E27FC236}">
                <a16:creationId xmlns:a16="http://schemas.microsoft.com/office/drawing/2014/main" id="{44BB4264-0FE4-5EE2-9088-006095639A19}"/>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3" name="正方形/長方形 22">
            <a:extLst>
              <a:ext uri="{FF2B5EF4-FFF2-40B4-BE49-F238E27FC236}">
                <a16:creationId xmlns:a16="http://schemas.microsoft.com/office/drawing/2014/main" id="{1C035D45-5080-8CF8-E470-AE3E9E95AB77}"/>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6" name="テキスト ボックス 5">
            <a:extLst>
              <a:ext uri="{FF2B5EF4-FFF2-40B4-BE49-F238E27FC236}">
                <a16:creationId xmlns:a16="http://schemas.microsoft.com/office/drawing/2014/main" id="{C81476C8-ECF2-6D5B-2518-71F1D4AEFFE0}"/>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019640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70000"/>
          </a:xfrm>
          <a:solidFill>
            <a:schemeClr val="accent5">
              <a:lumMod val="60000"/>
              <a:lumOff val="40000"/>
            </a:schemeClr>
          </a:solidFill>
        </p:spPr>
        <p:txBody>
          <a:bodyPr lIns="108000" tIns="396000" rIns="108000" bIns="0" anchor="b" anchorCtr="0">
            <a:noAutofit/>
          </a:bodyPr>
          <a:lstStyle/>
          <a:p>
            <a:pPr algn="l"/>
            <a:r>
              <a:rPr lang="ja-JP" altLang="en-US" sz="3600" b="1" dirty="0">
                <a:solidFill>
                  <a:srgbClr val="002060"/>
                </a:solidFill>
                <a:latin typeface="游ゴシック" panose="020B0400000000000000" pitchFamily="50" charset="-128"/>
                <a:ea typeface="游ゴシック" panose="020B0400000000000000" pitchFamily="50" charset="-128"/>
              </a:rPr>
              <a:t> 川の水があふれると・・・（洪水）</a:t>
            </a:r>
            <a:endParaRPr kumimoji="1" lang="ja-JP" altLang="en-US" sz="48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8</a:t>
            </a:fld>
            <a:endParaRPr lang="ja-JP" altLang="en-US" dirty="0"/>
          </a:p>
        </p:txBody>
      </p:sp>
      <p:sp>
        <p:nvSpPr>
          <p:cNvPr id="10" name="タイトル 1"/>
          <p:cNvSpPr txBox="1">
            <a:spLocks/>
          </p:cNvSpPr>
          <p:nvPr/>
        </p:nvSpPr>
        <p:spPr>
          <a:xfrm>
            <a:off x="5160363" y="1307952"/>
            <a:ext cx="3892197" cy="1071181"/>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ねん　  がつ　　  おおあめ</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2015</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年</a:t>
            </a:r>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9</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月の大雨</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1800" b="1" dirty="0">
                <a:solidFill>
                  <a:schemeClr val="tx1">
                    <a:lumMod val="65000"/>
                    <a:lumOff val="35000"/>
                  </a:schemeClr>
                </a:solidFill>
                <a:latin typeface="游ゴシック" panose="020B0400000000000000" pitchFamily="50" charset="-128"/>
                <a:ea typeface="游ゴシック" panose="020B0400000000000000" pitchFamily="50" charset="-128"/>
              </a:rPr>
              <a:t>　　かんとう　  とうほく</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関東・東北</a:t>
            </a:r>
            <a:endParaRPr lang="en-US" altLang="ja-JP" sz="3200" b="1" dirty="0">
              <a:latin typeface="游ゴシック" panose="020B0400000000000000" pitchFamily="50" charset="-128"/>
              <a:ea typeface="游ゴシック" panose="020B0400000000000000" pitchFamily="50" charset="-128"/>
            </a:endParaRPr>
          </a:p>
        </p:txBody>
      </p:sp>
      <p:sp>
        <p:nvSpPr>
          <p:cNvPr id="11" name="タイトル 1"/>
          <p:cNvSpPr txBox="1">
            <a:spLocks/>
          </p:cNvSpPr>
          <p:nvPr/>
        </p:nvSpPr>
        <p:spPr>
          <a:xfrm>
            <a:off x="-1" y="5081088"/>
            <a:ext cx="4159749" cy="91736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ねん　　   がつ　　  おおあめ</a:t>
            </a:r>
            <a:endParaRPr lang="en-US" altLang="ja-JP"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en-US" altLang="zh-TW" sz="3600" b="1" dirty="0">
                <a:solidFill>
                  <a:schemeClr val="tx1">
                    <a:lumMod val="65000"/>
                    <a:lumOff val="35000"/>
                  </a:schemeClr>
                </a:solidFill>
                <a:latin typeface="游ゴシック" panose="020B0400000000000000" pitchFamily="50" charset="-128"/>
                <a:ea typeface="游ゴシック" panose="020B0400000000000000" pitchFamily="50" charset="-128"/>
              </a:rPr>
              <a:t>2019</a:t>
            </a:r>
            <a:r>
              <a:rPr lang="zh-TW"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年</a:t>
            </a:r>
            <a:r>
              <a:rPr lang="en-US" altLang="zh-TW" sz="3600" b="1" dirty="0">
                <a:solidFill>
                  <a:schemeClr val="tx1">
                    <a:lumMod val="65000"/>
                    <a:lumOff val="35000"/>
                  </a:schemeClr>
                </a:solidFill>
                <a:latin typeface="游ゴシック" panose="020B0400000000000000" pitchFamily="50" charset="-128"/>
                <a:ea typeface="游ゴシック" panose="020B0400000000000000" pitchFamily="50" charset="-128"/>
              </a:rPr>
              <a:t>10</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月の大雨</a:t>
            </a:r>
            <a:endParaRPr lang="en-US" altLang="zh-TW"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1600" b="1" dirty="0">
                <a:solidFill>
                  <a:schemeClr val="tx1">
                    <a:lumMod val="65000"/>
                    <a:lumOff val="35000"/>
                  </a:schemeClr>
                </a:solidFill>
                <a:latin typeface="游ゴシック" panose="020B0400000000000000" pitchFamily="50" charset="-128"/>
                <a:ea typeface="游ゴシック" panose="020B0400000000000000" pitchFamily="50" charset="-128"/>
              </a:rPr>
              <a:t>  ひがしにほん たいふう</a:t>
            </a:r>
            <a:endParaRPr lang="en-US" altLang="zh-TW" sz="1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zh-TW"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東日本台風</a:t>
            </a:r>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3200" b="1" dirty="0">
              <a:latin typeface="游ゴシック" panose="020B0400000000000000" pitchFamily="50" charset="-128"/>
              <a:ea typeface="游ゴシック" panose="020B0400000000000000" pitchFamily="50" charset="-128"/>
            </a:endParaRPr>
          </a:p>
        </p:txBody>
      </p:sp>
      <p:pic>
        <p:nvPicPr>
          <p:cNvPr id="9" name="図 8"/>
          <p:cNvPicPr>
            <a:picLocks noChangeAspect="1"/>
          </p:cNvPicPr>
          <p:nvPr/>
        </p:nvPicPr>
        <p:blipFill rotWithShape="1">
          <a:blip r:embed="rId3"/>
          <a:srcRect l="1126" t="823" r="6610" b="9348"/>
          <a:stretch/>
        </p:blipFill>
        <p:spPr>
          <a:xfrm>
            <a:off x="-1" y="1270001"/>
            <a:ext cx="4373969" cy="2910839"/>
          </a:xfrm>
          <a:prstGeom prst="rect">
            <a:avLst/>
          </a:prstGeom>
          <a:ln>
            <a:noFill/>
          </a:ln>
          <a:effectLst>
            <a:outerShdw blurRad="292100" dist="139700" dir="2700000" algn="tl" rotWithShape="0">
              <a:srgbClr val="333333">
                <a:alpha val="65000"/>
              </a:srgbClr>
            </a:outerShdw>
          </a:effectLst>
        </p:spPr>
      </p:pic>
      <p:sp>
        <p:nvSpPr>
          <p:cNvPr id="13" name="タイトル 1"/>
          <p:cNvSpPr txBox="1">
            <a:spLocks/>
          </p:cNvSpPr>
          <p:nvPr/>
        </p:nvSpPr>
        <p:spPr>
          <a:xfrm>
            <a:off x="-1" y="4221540"/>
            <a:ext cx="4159750" cy="3158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出典</a:t>
            </a:r>
            <a:r>
              <a:rPr lang="zh-TW"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：国土交通省関東地方整備局</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sp>
        <p:nvSpPr>
          <p:cNvPr id="14" name="タイトル 1"/>
          <p:cNvSpPr txBox="1">
            <a:spLocks/>
          </p:cNvSpPr>
          <p:nvPr/>
        </p:nvSpPr>
        <p:spPr>
          <a:xfrm>
            <a:off x="4563861" y="6334948"/>
            <a:ext cx="4159750" cy="315853"/>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出典</a:t>
            </a:r>
            <a:r>
              <a:rPr lang="zh-TW"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：国土交通省</a:t>
            </a:r>
            <a:r>
              <a:rPr lang="ja-JP"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東北</a:t>
            </a:r>
            <a:r>
              <a:rPr lang="zh-TW" altLang="en-US" sz="1400" b="1" dirty="0">
                <a:solidFill>
                  <a:schemeClr val="tx1">
                    <a:lumMod val="65000"/>
                    <a:lumOff val="35000"/>
                  </a:schemeClr>
                </a:solidFill>
                <a:latin typeface="游ゴシック" panose="020B0400000000000000" pitchFamily="50" charset="-128"/>
                <a:ea typeface="游ゴシック" panose="020B0400000000000000" pitchFamily="50" charset="-128"/>
              </a:rPr>
              <a:t>地方整備局</a:t>
            </a:r>
            <a:endParaRPr lang="en-US" altLang="ja-JP" sz="1400" b="1" dirty="0">
              <a:solidFill>
                <a:schemeClr val="tx1">
                  <a:lumMod val="65000"/>
                  <a:lumOff val="35000"/>
                </a:schemeClr>
              </a:solidFill>
              <a:latin typeface="游ゴシック" panose="020B0400000000000000" pitchFamily="50" charset="-128"/>
              <a:ea typeface="游ゴシック" panose="020B0400000000000000" pitchFamily="50" charset="-128"/>
            </a:endParaRPr>
          </a:p>
        </p:txBody>
      </p:sp>
      <p:pic>
        <p:nvPicPr>
          <p:cNvPr id="15" name="図 14"/>
          <p:cNvPicPr>
            <a:picLocks noChangeAspect="1"/>
          </p:cNvPicPr>
          <p:nvPr/>
        </p:nvPicPr>
        <p:blipFill>
          <a:blip r:embed="rId4"/>
          <a:stretch>
            <a:fillRect/>
          </a:stretch>
        </p:blipFill>
        <p:spPr>
          <a:xfrm>
            <a:off x="4523520" y="3547234"/>
            <a:ext cx="4605539" cy="2738731"/>
          </a:xfrm>
          <a:prstGeom prst="rect">
            <a:avLst/>
          </a:prstGeom>
          <a:ln>
            <a:noFill/>
          </a:ln>
          <a:effectLst>
            <a:outerShdw blurRad="292100" dist="139700" dir="2700000" algn="tl" rotWithShape="0">
              <a:srgbClr val="333333">
                <a:alpha val="65000"/>
              </a:srgbClr>
            </a:outerShdw>
          </a:effectLst>
        </p:spPr>
      </p:pic>
      <p:sp>
        <p:nvSpPr>
          <p:cNvPr id="12" name="右矢印 11"/>
          <p:cNvSpPr/>
          <p:nvPr/>
        </p:nvSpPr>
        <p:spPr>
          <a:xfrm>
            <a:off x="3983543" y="5353503"/>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6" name="右矢印 15"/>
          <p:cNvSpPr/>
          <p:nvPr/>
        </p:nvSpPr>
        <p:spPr>
          <a:xfrm rot="10800000">
            <a:off x="4571953" y="1972436"/>
            <a:ext cx="588410" cy="372534"/>
          </a:xfrm>
          <a:prstGeom prst="rightArrow">
            <a:avLst/>
          </a:prstGeom>
          <a:solidFill>
            <a:schemeClr val="accent1"/>
          </a:solidFill>
          <a:ln>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595EA8F2-B035-4AFD-9B4F-1931D5479CD1}"/>
              </a:ext>
            </a:extLst>
          </p:cNvPr>
          <p:cNvSpPr txBox="1"/>
          <p:nvPr/>
        </p:nvSpPr>
        <p:spPr>
          <a:xfrm>
            <a:off x="6154271" y="496823"/>
            <a:ext cx="932329" cy="338554"/>
          </a:xfrm>
          <a:prstGeom prst="rect">
            <a:avLst/>
          </a:prstGeom>
          <a:noFill/>
        </p:spPr>
        <p:txBody>
          <a:bodyPr wrap="square" rtlCol="0">
            <a:spAutoFit/>
          </a:bodyPr>
          <a:lstStyle/>
          <a:p>
            <a:pPr algn="dist"/>
            <a:r>
              <a:rPr lang="ja-JP" altLang="en-US" sz="1600" dirty="0">
                <a:solidFill>
                  <a:srgbClr val="002060"/>
                </a:solidFill>
                <a:latin typeface="+mn-ea"/>
              </a:rPr>
              <a:t>こうずい</a:t>
            </a:r>
            <a:endParaRPr kumimoji="1" lang="ja-JP" altLang="en-US" sz="1600" dirty="0">
              <a:solidFill>
                <a:srgbClr val="002060"/>
              </a:solidFill>
              <a:latin typeface="+mn-ea"/>
            </a:endParaRPr>
          </a:p>
        </p:txBody>
      </p:sp>
      <p:sp>
        <p:nvSpPr>
          <p:cNvPr id="18" name="テキスト ボックス 17">
            <a:extLst>
              <a:ext uri="{FF2B5EF4-FFF2-40B4-BE49-F238E27FC236}">
                <a16:creationId xmlns:a16="http://schemas.microsoft.com/office/drawing/2014/main" id="{D7245B16-5294-48E6-B9BD-E3E3BFF51C22}"/>
              </a:ext>
            </a:extLst>
          </p:cNvPr>
          <p:cNvSpPr txBox="1"/>
          <p:nvPr/>
        </p:nvSpPr>
        <p:spPr>
          <a:xfrm>
            <a:off x="144350" y="466343"/>
            <a:ext cx="646240" cy="338554"/>
          </a:xfrm>
          <a:prstGeom prst="rect">
            <a:avLst/>
          </a:prstGeom>
          <a:noFill/>
        </p:spPr>
        <p:txBody>
          <a:bodyPr wrap="square" rtlCol="0">
            <a:spAutoFit/>
          </a:bodyPr>
          <a:lstStyle/>
          <a:p>
            <a:pPr algn="ctr"/>
            <a:r>
              <a:rPr lang="ja-JP" altLang="en-US" sz="1600" dirty="0">
                <a:solidFill>
                  <a:srgbClr val="002060"/>
                </a:solidFill>
                <a:latin typeface="+mn-ea"/>
              </a:rPr>
              <a:t>かわ</a:t>
            </a:r>
            <a:endParaRPr kumimoji="1" lang="ja-JP" altLang="en-US" sz="1600" dirty="0">
              <a:solidFill>
                <a:srgbClr val="002060"/>
              </a:solidFill>
              <a:latin typeface="+mn-ea"/>
            </a:endParaRPr>
          </a:p>
        </p:txBody>
      </p:sp>
      <p:sp>
        <p:nvSpPr>
          <p:cNvPr id="19" name="テキスト ボックス 18">
            <a:extLst>
              <a:ext uri="{FF2B5EF4-FFF2-40B4-BE49-F238E27FC236}">
                <a16:creationId xmlns:a16="http://schemas.microsoft.com/office/drawing/2014/main" id="{F43C239D-3C92-4CB8-AFE7-EB02C28C6349}"/>
              </a:ext>
            </a:extLst>
          </p:cNvPr>
          <p:cNvSpPr txBox="1"/>
          <p:nvPr/>
        </p:nvSpPr>
        <p:spPr>
          <a:xfrm>
            <a:off x="1099482" y="466343"/>
            <a:ext cx="646240" cy="338554"/>
          </a:xfrm>
          <a:prstGeom prst="rect">
            <a:avLst/>
          </a:prstGeom>
          <a:noFill/>
        </p:spPr>
        <p:txBody>
          <a:bodyPr wrap="square" rtlCol="0">
            <a:spAutoFit/>
          </a:bodyPr>
          <a:lstStyle/>
          <a:p>
            <a:pPr algn="ctr"/>
            <a:r>
              <a:rPr lang="ja-JP" altLang="en-US" sz="1600" dirty="0">
                <a:solidFill>
                  <a:srgbClr val="002060"/>
                </a:solidFill>
                <a:latin typeface="+mn-ea"/>
              </a:rPr>
              <a:t>みず</a:t>
            </a:r>
            <a:endParaRPr kumimoji="1" lang="ja-JP" altLang="en-US" sz="1600" dirty="0">
              <a:solidFill>
                <a:srgbClr val="002060"/>
              </a:solidFill>
              <a:latin typeface="+mn-ea"/>
            </a:endParaRPr>
          </a:p>
        </p:txBody>
      </p:sp>
      <p:sp>
        <p:nvSpPr>
          <p:cNvPr id="6" name="正方形/長方形 5">
            <a:extLst>
              <a:ext uri="{FF2B5EF4-FFF2-40B4-BE49-F238E27FC236}">
                <a16:creationId xmlns:a16="http://schemas.microsoft.com/office/drawing/2014/main" id="{1CF290F8-FDF1-805B-A1C3-D73975B4F4D6}"/>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7" name="正方形/長方形 6">
            <a:extLst>
              <a:ext uri="{FF2B5EF4-FFF2-40B4-BE49-F238E27FC236}">
                <a16:creationId xmlns:a16="http://schemas.microsoft.com/office/drawing/2014/main" id="{6947A4A3-4CE5-F634-E873-D2F1FFC846F3}"/>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5" name="テキスト ボックス 4">
            <a:extLst>
              <a:ext uri="{FF2B5EF4-FFF2-40B4-BE49-F238E27FC236}">
                <a16:creationId xmlns:a16="http://schemas.microsoft.com/office/drawing/2014/main" id="{8764D1DD-CDB7-843A-F661-CB18C8B3BB3E}"/>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397617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a:spLocks noGrp="1"/>
          </p:cNvSpPr>
          <p:nvPr>
            <p:ph type="ctrTitle"/>
          </p:nvPr>
        </p:nvSpPr>
        <p:spPr>
          <a:xfrm>
            <a:off x="0" y="0"/>
            <a:ext cx="9144000" cy="1271576"/>
          </a:xfrm>
          <a:solidFill>
            <a:schemeClr val="accent5">
              <a:lumMod val="60000"/>
              <a:lumOff val="40000"/>
            </a:schemeClr>
          </a:solidFill>
        </p:spPr>
        <p:txBody>
          <a:bodyPr lIns="108000" tIns="396000" rIns="108000" bIns="0" anchor="b" anchorCtr="0">
            <a:noAutofit/>
          </a:bodyPr>
          <a:lstStyle/>
          <a:p>
            <a:pPr algn="l"/>
            <a:r>
              <a:rPr lang="ja-JP" altLang="en-US" sz="4000" b="1" dirty="0">
                <a:solidFill>
                  <a:srgbClr val="002060"/>
                </a:solidFill>
                <a:latin typeface="游ゴシック" panose="020B0400000000000000" pitchFamily="50" charset="-128"/>
                <a:ea typeface="游ゴシック" panose="020B0400000000000000" pitchFamily="50" charset="-128"/>
              </a:rPr>
              <a:t>  台風で洪水が起こるまで</a:t>
            </a:r>
            <a:endParaRPr kumimoji="1" lang="ja-JP" altLang="en-US" sz="5400" b="1" dirty="0">
              <a:solidFill>
                <a:srgbClr val="002060"/>
              </a:solidFill>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a:xfrm>
            <a:off x="7086600" y="6492875"/>
            <a:ext cx="2057400" cy="365125"/>
          </a:xfrm>
        </p:spPr>
        <p:txBody>
          <a:bodyPr/>
          <a:lstStyle/>
          <a:p>
            <a:fld id="{CECB8414-8A24-438C-A4D2-8AA3D970D36A}" type="slidenum">
              <a:rPr lang="ja-JP" altLang="en-US" smtClean="0"/>
              <a:pPr/>
              <a:t>9</a:t>
            </a:fld>
            <a:endParaRPr lang="ja-JP" altLang="en-US" dirty="0"/>
          </a:p>
        </p:txBody>
      </p:sp>
      <p:sp>
        <p:nvSpPr>
          <p:cNvPr id="13" name="タイトル 1"/>
          <p:cNvSpPr txBox="1">
            <a:spLocks/>
          </p:cNvSpPr>
          <p:nvPr/>
        </p:nvSpPr>
        <p:spPr>
          <a:xfrm>
            <a:off x="822221" y="2009509"/>
            <a:ext cx="3516129" cy="1567624"/>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r>
              <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rPr>
              <a:t>5</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a:t>
            </a:r>
            <a:r>
              <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rPr>
              <a:t>3</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日前</a:t>
            </a:r>
            <a:endPar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台風が発生</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200" b="1" dirty="0">
              <a:latin typeface="游ゴシック" panose="020B0400000000000000" pitchFamily="50" charset="-128"/>
              <a:ea typeface="游ゴシック" panose="020B0400000000000000" pitchFamily="50" charset="-128"/>
            </a:endParaRPr>
          </a:p>
        </p:txBody>
      </p:sp>
      <p:sp>
        <p:nvSpPr>
          <p:cNvPr id="14" name="タイトル 1"/>
          <p:cNvSpPr txBox="1">
            <a:spLocks/>
          </p:cNvSpPr>
          <p:nvPr/>
        </p:nvSpPr>
        <p:spPr>
          <a:xfrm>
            <a:off x="5235986" y="3403149"/>
            <a:ext cx="3908014" cy="2560445"/>
          </a:xfrm>
          <a:prstGeom prst="rect">
            <a:avLst/>
          </a:prstGeom>
          <a:noFill/>
        </p:spPr>
        <p:txBody>
          <a:bodyPr vert="horz" lIns="91440" tIns="45720" rIns="91440" bIns="45720" rtlCol="0" anchor="t">
            <a:no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r>
              <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rPr>
              <a:t>1</a:t>
            </a:r>
            <a:r>
              <a:rPr lang="ja-JP" altLang="en-US" sz="3600" b="1" u="sng" dirty="0">
                <a:solidFill>
                  <a:schemeClr val="tx1">
                    <a:lumMod val="65000"/>
                    <a:lumOff val="35000"/>
                  </a:schemeClr>
                </a:solidFill>
                <a:latin typeface="游ゴシック" panose="020B0400000000000000" pitchFamily="50" charset="-128"/>
                <a:ea typeface="游ゴシック" panose="020B0400000000000000" pitchFamily="50" charset="-128"/>
              </a:rPr>
              <a:t>日前</a:t>
            </a:r>
            <a:endParaRPr lang="en-US" altLang="ja-JP" sz="3600" b="1" u="sng"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雨や風が</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強くなります　</a:t>
            </a:r>
            <a:endParaRPr lang="en-US" altLang="ja-JP" sz="3600" b="1" dirty="0">
              <a:solidFill>
                <a:schemeClr val="tx1">
                  <a:lumMod val="65000"/>
                  <a:lumOff val="35000"/>
                </a:schemeClr>
              </a:solidFill>
              <a:latin typeface="游ゴシック" panose="020B0400000000000000" pitchFamily="50" charset="-128"/>
              <a:ea typeface="游ゴシック" panose="020B0400000000000000" pitchFamily="50" charset="-128"/>
            </a:endParaRPr>
          </a:p>
          <a:p>
            <a:pPr algn="l"/>
            <a:r>
              <a:rPr lang="ja-JP" altLang="en-US" sz="3600" b="1" dirty="0">
                <a:solidFill>
                  <a:schemeClr val="tx1">
                    <a:lumMod val="65000"/>
                    <a:lumOff val="35000"/>
                  </a:schemeClr>
                </a:solidFill>
                <a:latin typeface="游ゴシック" panose="020B0400000000000000" pitchFamily="50" charset="-128"/>
                <a:ea typeface="游ゴシック" panose="020B0400000000000000" pitchFamily="50" charset="-128"/>
              </a:rPr>
              <a:t>　</a:t>
            </a:r>
            <a:endParaRPr lang="en-US" altLang="ja-JP" sz="3600" b="1" dirty="0">
              <a:latin typeface="游ゴシック" panose="020B0400000000000000" pitchFamily="50" charset="-128"/>
              <a:ea typeface="游ゴシック" panose="020B0400000000000000" pitchFamily="50" charset="-128"/>
            </a:endParaRPr>
          </a:p>
        </p:txBody>
      </p:sp>
      <p:pic>
        <p:nvPicPr>
          <p:cNvPr id="3" name="図 2"/>
          <p:cNvPicPr>
            <a:picLocks noChangeAspect="1"/>
          </p:cNvPicPr>
          <p:nvPr/>
        </p:nvPicPr>
        <p:blipFill>
          <a:blip r:embed="rId3"/>
          <a:stretch>
            <a:fillRect/>
          </a:stretch>
        </p:blipFill>
        <p:spPr>
          <a:xfrm>
            <a:off x="740092" y="3843880"/>
            <a:ext cx="2659551" cy="1633725"/>
          </a:xfrm>
          <a:prstGeom prst="rect">
            <a:avLst/>
          </a:prstGeom>
        </p:spPr>
      </p:pic>
      <p:pic>
        <p:nvPicPr>
          <p:cNvPr id="5" name="図 4"/>
          <p:cNvPicPr>
            <a:picLocks noChangeAspect="1"/>
          </p:cNvPicPr>
          <p:nvPr/>
        </p:nvPicPr>
        <p:blipFill>
          <a:blip r:embed="rId4"/>
          <a:stretch>
            <a:fillRect/>
          </a:stretch>
        </p:blipFill>
        <p:spPr>
          <a:xfrm>
            <a:off x="7209043" y="2355186"/>
            <a:ext cx="1710268" cy="1935988"/>
          </a:xfrm>
          <a:prstGeom prst="rect">
            <a:avLst/>
          </a:prstGeom>
        </p:spPr>
      </p:pic>
      <p:cxnSp>
        <p:nvCxnSpPr>
          <p:cNvPr id="10" name="直線矢印コネクタ 9"/>
          <p:cNvCxnSpPr/>
          <p:nvPr/>
        </p:nvCxnSpPr>
        <p:spPr>
          <a:xfrm>
            <a:off x="3506717" y="2355186"/>
            <a:ext cx="1607147" cy="967994"/>
          </a:xfrm>
          <a:prstGeom prst="straightConnector1">
            <a:avLst/>
          </a:prstGeom>
          <a:ln w="114300">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A9D3A1ED-B158-4973-B031-E91956BAD9C8}"/>
              </a:ext>
            </a:extLst>
          </p:cNvPr>
          <p:cNvSpPr txBox="1"/>
          <p:nvPr/>
        </p:nvSpPr>
        <p:spPr>
          <a:xfrm>
            <a:off x="493058" y="388609"/>
            <a:ext cx="941294" cy="338554"/>
          </a:xfrm>
          <a:prstGeom prst="rect">
            <a:avLst/>
          </a:prstGeom>
          <a:noFill/>
        </p:spPr>
        <p:txBody>
          <a:bodyPr wrap="square" rtlCol="0">
            <a:spAutoFit/>
          </a:bodyPr>
          <a:lstStyle/>
          <a:p>
            <a:pPr algn="dist"/>
            <a:r>
              <a:rPr lang="ja-JP" altLang="en-US" sz="1600" dirty="0">
                <a:solidFill>
                  <a:srgbClr val="002060"/>
                </a:solidFill>
                <a:latin typeface="+mn-ea"/>
              </a:rPr>
              <a:t>たいふう</a:t>
            </a:r>
            <a:endParaRPr kumimoji="1" lang="ja-JP" altLang="en-US" sz="1600" dirty="0">
              <a:solidFill>
                <a:srgbClr val="002060"/>
              </a:solidFill>
              <a:latin typeface="+mn-ea"/>
            </a:endParaRPr>
          </a:p>
        </p:txBody>
      </p:sp>
      <p:sp>
        <p:nvSpPr>
          <p:cNvPr id="11" name="テキスト ボックス 10">
            <a:extLst>
              <a:ext uri="{FF2B5EF4-FFF2-40B4-BE49-F238E27FC236}">
                <a16:creationId xmlns:a16="http://schemas.microsoft.com/office/drawing/2014/main" id="{AFDFB310-6882-4591-9F19-BB7FF9E43DD6}"/>
              </a:ext>
            </a:extLst>
          </p:cNvPr>
          <p:cNvSpPr txBox="1"/>
          <p:nvPr/>
        </p:nvSpPr>
        <p:spPr>
          <a:xfrm>
            <a:off x="5475195" y="5112156"/>
            <a:ext cx="710804" cy="338554"/>
          </a:xfrm>
          <a:prstGeom prst="rect">
            <a:avLst/>
          </a:prstGeom>
          <a:noFill/>
        </p:spPr>
        <p:txBody>
          <a:bodyPr wrap="square" rtlCol="0">
            <a:spAutoFit/>
          </a:bodyPr>
          <a:lstStyle/>
          <a:p>
            <a:pPr algn="ctr"/>
            <a:r>
              <a:rPr lang="ja-JP" altLang="en-US" sz="1600" dirty="0">
                <a:latin typeface="+mn-ea"/>
              </a:rPr>
              <a:t>つよ</a:t>
            </a:r>
            <a:endParaRPr kumimoji="1" lang="ja-JP" altLang="en-US" sz="1600" dirty="0">
              <a:latin typeface="+mn-ea"/>
            </a:endParaRPr>
          </a:p>
        </p:txBody>
      </p:sp>
      <p:sp>
        <p:nvSpPr>
          <p:cNvPr id="12" name="テキスト ボックス 11">
            <a:extLst>
              <a:ext uri="{FF2B5EF4-FFF2-40B4-BE49-F238E27FC236}">
                <a16:creationId xmlns:a16="http://schemas.microsoft.com/office/drawing/2014/main" id="{BC75BBCA-3511-4211-AB9B-A6C9416E38CC}"/>
              </a:ext>
            </a:extLst>
          </p:cNvPr>
          <p:cNvSpPr txBox="1"/>
          <p:nvPr/>
        </p:nvSpPr>
        <p:spPr>
          <a:xfrm>
            <a:off x="1927933" y="380998"/>
            <a:ext cx="932329" cy="338554"/>
          </a:xfrm>
          <a:prstGeom prst="rect">
            <a:avLst/>
          </a:prstGeom>
          <a:noFill/>
        </p:spPr>
        <p:txBody>
          <a:bodyPr wrap="square" rtlCol="0">
            <a:spAutoFit/>
          </a:bodyPr>
          <a:lstStyle/>
          <a:p>
            <a:pPr algn="dist"/>
            <a:r>
              <a:rPr lang="ja-JP" altLang="en-US" sz="1600" dirty="0">
                <a:solidFill>
                  <a:srgbClr val="002060"/>
                </a:solidFill>
                <a:latin typeface="+mn-ea"/>
              </a:rPr>
              <a:t>こうずい</a:t>
            </a:r>
            <a:endParaRPr kumimoji="1" lang="ja-JP" altLang="en-US" sz="1600" dirty="0">
              <a:solidFill>
                <a:srgbClr val="002060"/>
              </a:solidFill>
              <a:latin typeface="+mn-ea"/>
            </a:endParaRPr>
          </a:p>
        </p:txBody>
      </p:sp>
      <p:sp>
        <p:nvSpPr>
          <p:cNvPr id="15" name="テキスト ボックス 14">
            <a:extLst>
              <a:ext uri="{FF2B5EF4-FFF2-40B4-BE49-F238E27FC236}">
                <a16:creationId xmlns:a16="http://schemas.microsoft.com/office/drawing/2014/main" id="{E498AD92-519C-4F0E-A2B1-806211E9AE7C}"/>
              </a:ext>
            </a:extLst>
          </p:cNvPr>
          <p:cNvSpPr txBox="1"/>
          <p:nvPr/>
        </p:nvSpPr>
        <p:spPr>
          <a:xfrm>
            <a:off x="1349514" y="2675728"/>
            <a:ext cx="1044583" cy="338554"/>
          </a:xfrm>
          <a:prstGeom prst="rect">
            <a:avLst/>
          </a:prstGeom>
          <a:noFill/>
        </p:spPr>
        <p:txBody>
          <a:bodyPr wrap="square" rtlCol="0">
            <a:spAutoFit/>
          </a:bodyPr>
          <a:lstStyle/>
          <a:p>
            <a:pPr algn="ctr"/>
            <a:r>
              <a:rPr lang="ja-JP" altLang="en-US" sz="1600" dirty="0">
                <a:latin typeface="+mn-ea"/>
              </a:rPr>
              <a:t>たいふう</a:t>
            </a:r>
            <a:endParaRPr kumimoji="1" lang="ja-JP" altLang="en-US" sz="1600" dirty="0">
              <a:latin typeface="+mn-ea"/>
            </a:endParaRPr>
          </a:p>
        </p:txBody>
      </p:sp>
      <p:sp>
        <p:nvSpPr>
          <p:cNvPr id="16" name="テキスト ボックス 15">
            <a:extLst>
              <a:ext uri="{FF2B5EF4-FFF2-40B4-BE49-F238E27FC236}">
                <a16:creationId xmlns:a16="http://schemas.microsoft.com/office/drawing/2014/main" id="{40E05F8C-D3EF-4472-95D5-44CF3E18C529}"/>
              </a:ext>
            </a:extLst>
          </p:cNvPr>
          <p:cNvSpPr txBox="1"/>
          <p:nvPr/>
        </p:nvSpPr>
        <p:spPr>
          <a:xfrm>
            <a:off x="2660863" y="2675728"/>
            <a:ext cx="1044583" cy="338554"/>
          </a:xfrm>
          <a:prstGeom prst="rect">
            <a:avLst/>
          </a:prstGeom>
          <a:noFill/>
        </p:spPr>
        <p:txBody>
          <a:bodyPr wrap="square" rtlCol="0">
            <a:spAutoFit/>
          </a:bodyPr>
          <a:lstStyle/>
          <a:p>
            <a:pPr algn="ctr"/>
            <a:r>
              <a:rPr kumimoji="1" lang="ja-JP" altLang="en-US" sz="1600" dirty="0">
                <a:latin typeface="+mn-ea"/>
              </a:rPr>
              <a:t>はっせい</a:t>
            </a:r>
          </a:p>
        </p:txBody>
      </p:sp>
      <p:sp>
        <p:nvSpPr>
          <p:cNvPr id="17" name="テキスト ボックス 16">
            <a:extLst>
              <a:ext uri="{FF2B5EF4-FFF2-40B4-BE49-F238E27FC236}">
                <a16:creationId xmlns:a16="http://schemas.microsoft.com/office/drawing/2014/main" id="{6C90EAF8-95EE-46BC-AC6D-1F81DAC62EB5}"/>
              </a:ext>
            </a:extLst>
          </p:cNvPr>
          <p:cNvSpPr txBox="1"/>
          <p:nvPr/>
        </p:nvSpPr>
        <p:spPr>
          <a:xfrm>
            <a:off x="2106443" y="1706859"/>
            <a:ext cx="1044583" cy="338554"/>
          </a:xfrm>
          <a:prstGeom prst="rect">
            <a:avLst/>
          </a:prstGeom>
          <a:noFill/>
        </p:spPr>
        <p:txBody>
          <a:bodyPr wrap="square" rtlCol="0">
            <a:spAutoFit/>
          </a:bodyPr>
          <a:lstStyle/>
          <a:p>
            <a:pPr algn="ctr"/>
            <a:r>
              <a:rPr lang="ja-JP" altLang="en-US" sz="1600" dirty="0">
                <a:solidFill>
                  <a:srgbClr val="595959"/>
                </a:solidFill>
                <a:latin typeface="+mn-ea"/>
              </a:rPr>
              <a:t>にち まえ</a:t>
            </a:r>
            <a:endParaRPr kumimoji="1" lang="ja-JP" altLang="en-US" sz="1600" dirty="0">
              <a:solidFill>
                <a:srgbClr val="595959"/>
              </a:solidFill>
              <a:latin typeface="+mn-ea"/>
            </a:endParaRPr>
          </a:p>
        </p:txBody>
      </p:sp>
      <p:sp>
        <p:nvSpPr>
          <p:cNvPr id="18" name="テキスト ボックス 17">
            <a:extLst>
              <a:ext uri="{FF2B5EF4-FFF2-40B4-BE49-F238E27FC236}">
                <a16:creationId xmlns:a16="http://schemas.microsoft.com/office/drawing/2014/main" id="{A19F6F5E-CE5F-4067-93C0-B7D384226338}"/>
              </a:ext>
            </a:extLst>
          </p:cNvPr>
          <p:cNvSpPr txBox="1"/>
          <p:nvPr/>
        </p:nvSpPr>
        <p:spPr>
          <a:xfrm>
            <a:off x="5499579" y="3057417"/>
            <a:ext cx="1044583" cy="338554"/>
          </a:xfrm>
          <a:prstGeom prst="rect">
            <a:avLst/>
          </a:prstGeom>
          <a:noFill/>
        </p:spPr>
        <p:txBody>
          <a:bodyPr wrap="square" rtlCol="0">
            <a:spAutoFit/>
          </a:bodyPr>
          <a:lstStyle/>
          <a:p>
            <a:pPr algn="ctr"/>
            <a:r>
              <a:rPr lang="ja-JP" altLang="en-US" sz="1600" dirty="0">
                <a:solidFill>
                  <a:srgbClr val="595959"/>
                </a:solidFill>
                <a:latin typeface="+mn-ea"/>
              </a:rPr>
              <a:t>にち まえ</a:t>
            </a:r>
            <a:endParaRPr kumimoji="1" lang="ja-JP" altLang="en-US" sz="1600" dirty="0">
              <a:solidFill>
                <a:srgbClr val="595959"/>
              </a:solidFill>
              <a:latin typeface="+mn-ea"/>
            </a:endParaRPr>
          </a:p>
        </p:txBody>
      </p:sp>
      <p:sp>
        <p:nvSpPr>
          <p:cNvPr id="19" name="テキスト ボックス 18">
            <a:extLst>
              <a:ext uri="{FF2B5EF4-FFF2-40B4-BE49-F238E27FC236}">
                <a16:creationId xmlns:a16="http://schemas.microsoft.com/office/drawing/2014/main" id="{B8B28FF8-6139-4233-ABFA-78B64BB08C7E}"/>
              </a:ext>
            </a:extLst>
          </p:cNvPr>
          <p:cNvSpPr txBox="1"/>
          <p:nvPr/>
        </p:nvSpPr>
        <p:spPr>
          <a:xfrm>
            <a:off x="5312472" y="4064318"/>
            <a:ext cx="978273" cy="338554"/>
          </a:xfrm>
          <a:prstGeom prst="rect">
            <a:avLst/>
          </a:prstGeom>
          <a:noFill/>
        </p:spPr>
        <p:txBody>
          <a:bodyPr wrap="square" rtlCol="0">
            <a:spAutoFit/>
          </a:bodyPr>
          <a:lstStyle/>
          <a:p>
            <a:pPr algn="ctr"/>
            <a:r>
              <a:rPr kumimoji="1" lang="ja-JP" altLang="en-US" sz="1600" dirty="0">
                <a:solidFill>
                  <a:srgbClr val="002060"/>
                </a:solidFill>
                <a:latin typeface="+mn-ea"/>
              </a:rPr>
              <a:t>あめ</a:t>
            </a:r>
          </a:p>
        </p:txBody>
      </p:sp>
      <p:sp>
        <p:nvSpPr>
          <p:cNvPr id="20" name="テキスト ボックス 19">
            <a:extLst>
              <a:ext uri="{FF2B5EF4-FFF2-40B4-BE49-F238E27FC236}">
                <a16:creationId xmlns:a16="http://schemas.microsoft.com/office/drawing/2014/main" id="{62EC02A0-09EA-4D15-929D-F5B043D64FF6}"/>
              </a:ext>
            </a:extLst>
          </p:cNvPr>
          <p:cNvSpPr txBox="1"/>
          <p:nvPr/>
        </p:nvSpPr>
        <p:spPr>
          <a:xfrm>
            <a:off x="6230770" y="4064318"/>
            <a:ext cx="978273" cy="338554"/>
          </a:xfrm>
          <a:prstGeom prst="rect">
            <a:avLst/>
          </a:prstGeom>
          <a:noFill/>
        </p:spPr>
        <p:txBody>
          <a:bodyPr wrap="square" rtlCol="0">
            <a:spAutoFit/>
          </a:bodyPr>
          <a:lstStyle/>
          <a:p>
            <a:pPr algn="ctr"/>
            <a:r>
              <a:rPr lang="ja-JP" altLang="en-US" sz="1600" dirty="0">
                <a:solidFill>
                  <a:srgbClr val="002060"/>
                </a:solidFill>
                <a:latin typeface="+mn-ea"/>
              </a:rPr>
              <a:t>かぜ</a:t>
            </a:r>
            <a:endParaRPr kumimoji="1" lang="ja-JP" altLang="en-US" sz="1600" dirty="0">
              <a:solidFill>
                <a:srgbClr val="002060"/>
              </a:solidFill>
              <a:latin typeface="+mn-ea"/>
            </a:endParaRPr>
          </a:p>
        </p:txBody>
      </p:sp>
      <p:sp>
        <p:nvSpPr>
          <p:cNvPr id="8" name="テキスト ボックス 7">
            <a:extLst>
              <a:ext uri="{FF2B5EF4-FFF2-40B4-BE49-F238E27FC236}">
                <a16:creationId xmlns:a16="http://schemas.microsoft.com/office/drawing/2014/main" id="{84A45467-EFD7-D6FD-E0A7-7BAD2E602212}"/>
              </a:ext>
            </a:extLst>
          </p:cNvPr>
          <p:cNvSpPr txBox="1"/>
          <p:nvPr/>
        </p:nvSpPr>
        <p:spPr>
          <a:xfrm>
            <a:off x="3239281" y="383954"/>
            <a:ext cx="932329" cy="338554"/>
          </a:xfrm>
          <a:prstGeom prst="rect">
            <a:avLst/>
          </a:prstGeom>
          <a:noFill/>
        </p:spPr>
        <p:txBody>
          <a:bodyPr wrap="square" rtlCol="0">
            <a:spAutoFit/>
          </a:bodyPr>
          <a:lstStyle/>
          <a:p>
            <a:pPr algn="dist"/>
            <a:r>
              <a:rPr lang="ja-JP" altLang="en-US" sz="1600" dirty="0">
                <a:solidFill>
                  <a:srgbClr val="002060"/>
                </a:solidFill>
                <a:latin typeface="+mn-ea"/>
              </a:rPr>
              <a:t>お</a:t>
            </a:r>
            <a:endParaRPr kumimoji="1" lang="ja-JP" altLang="en-US" sz="1600" dirty="0">
              <a:solidFill>
                <a:srgbClr val="002060"/>
              </a:solidFill>
              <a:latin typeface="+mn-ea"/>
            </a:endParaRPr>
          </a:p>
        </p:txBody>
      </p:sp>
      <p:sp>
        <p:nvSpPr>
          <p:cNvPr id="21" name="正方形/長方形 20">
            <a:extLst>
              <a:ext uri="{FF2B5EF4-FFF2-40B4-BE49-F238E27FC236}">
                <a16:creationId xmlns:a16="http://schemas.microsoft.com/office/drawing/2014/main" id="{8210B4D4-DC49-88B6-967D-B03830D11DE8}"/>
              </a:ext>
            </a:extLst>
          </p:cNvPr>
          <p:cNvSpPr/>
          <p:nvPr/>
        </p:nvSpPr>
        <p:spPr>
          <a:xfrm rot="16200000">
            <a:off x="7364182" y="-1535619"/>
            <a:ext cx="247474" cy="3312164"/>
          </a:xfrm>
          <a:prstGeom prst="rect">
            <a:avLst/>
          </a:prstGeom>
          <a:solidFill>
            <a:srgbClr val="FFC000">
              <a:alpha val="59000"/>
            </a:srgb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144000" rtlCol="0" anchor="ctr"/>
          <a:lstStyle/>
          <a:p>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My</a:t>
            </a:r>
            <a:r>
              <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　　</a:t>
            </a:r>
            <a:r>
              <a:rPr lang="en-US" altLang="ja-JP"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Timeline</a:t>
            </a:r>
            <a:endParaRPr lang="ja-JP" altLang="en-US" sz="1200" kern="2400" spc="300" dirty="0">
              <a:ln w="12700">
                <a:noFill/>
              </a:ln>
              <a:solidFill>
                <a:schemeClr val="bg1"/>
              </a:solidFill>
              <a:effectLst>
                <a:outerShdw blurRad="50800" dist="381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22" name="正方形/長方形 21">
            <a:extLst>
              <a:ext uri="{FF2B5EF4-FFF2-40B4-BE49-F238E27FC236}">
                <a16:creationId xmlns:a16="http://schemas.microsoft.com/office/drawing/2014/main" id="{F4F30CDF-8EBD-B7CF-4A82-2E7F3FAAAB67}"/>
              </a:ext>
            </a:extLst>
          </p:cNvPr>
          <p:cNvSpPr/>
          <p:nvPr/>
        </p:nvSpPr>
        <p:spPr>
          <a:xfrm rot="16200000">
            <a:off x="7318647" y="-1268918"/>
            <a:ext cx="338552" cy="3312164"/>
          </a:xfrm>
          <a:prstGeom prst="rect">
            <a:avLst/>
          </a:prstGeom>
          <a:solidFill>
            <a:schemeClr val="bg1">
              <a:alpha val="91000"/>
            </a:schemeClr>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lIns="0" tIns="144000" rIns="0" bIns="0" rtlCol="0" anchor="ctr"/>
          <a:lstStyle/>
          <a:p>
            <a:pPr algn="ctr"/>
            <a:r>
              <a:rPr lang="en-US" altLang="ja-JP"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(1)</a:t>
            </a:r>
            <a:r>
              <a:rPr lang="ja-JP" altLang="en-US" sz="1600"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rPr>
              <a:t>マイ・タイムラインについて</a:t>
            </a:r>
            <a:endParaRPr lang="ja-JP" altLang="en-US" b="1" kern="2400" spc="300" dirty="0">
              <a:ln w="12700">
                <a:solidFill>
                  <a:schemeClr val="bg1"/>
                </a:solidFill>
              </a:ln>
              <a:solidFill>
                <a:schemeClr val="tx1">
                  <a:lumMod val="75000"/>
                  <a:lumOff val="25000"/>
                </a:schemeClr>
              </a:solidFill>
              <a:effectLst>
                <a:glow rad="88900">
                  <a:schemeClr val="bg1"/>
                </a:glow>
                <a:outerShdw blurRad="50800" dist="12700" dir="8100000" algn="tr" rotWithShape="0">
                  <a:prstClr val="black">
                    <a:alpha val="40000"/>
                  </a:prstClr>
                </a:outerShdw>
              </a:effectLst>
              <a:latin typeface="HGP創英角ｺﾞｼｯｸUB" panose="020B0900000000000000" pitchFamily="50" charset="-128"/>
              <a:ea typeface="HGP創英角ｺﾞｼｯｸUB" panose="020B0900000000000000" pitchFamily="50" charset="-128"/>
            </a:endParaRPr>
          </a:p>
        </p:txBody>
      </p:sp>
      <p:sp>
        <p:nvSpPr>
          <p:cNvPr id="7" name="テキスト ボックス 6">
            <a:extLst>
              <a:ext uri="{FF2B5EF4-FFF2-40B4-BE49-F238E27FC236}">
                <a16:creationId xmlns:a16="http://schemas.microsoft.com/office/drawing/2014/main" id="{64B819D7-F4D3-93C9-7D79-7422FF729158}"/>
              </a:ext>
            </a:extLst>
          </p:cNvPr>
          <p:cNvSpPr txBox="1"/>
          <p:nvPr/>
        </p:nvSpPr>
        <p:spPr>
          <a:xfrm>
            <a:off x="7333028" y="517341"/>
            <a:ext cx="1709695" cy="276999"/>
          </a:xfrm>
          <a:prstGeom prst="rect">
            <a:avLst/>
          </a:prstGeom>
          <a:noFill/>
        </p:spPr>
        <p:txBody>
          <a:bodyPr wrap="square" rtlCol="0">
            <a:spAutoFit/>
          </a:bodyPr>
          <a:lstStyle/>
          <a:p>
            <a:pPr algn="r"/>
            <a:r>
              <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ガイドブック </a:t>
            </a:r>
            <a:r>
              <a:rPr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P</a:t>
            </a:r>
            <a:r>
              <a:rPr kumimoji="1" lang="en-US" altLang="ja-JP"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2</a:t>
            </a:r>
            <a:endParaRPr kumimoji="1" lang="ja-JP" altLang="en-US" sz="1200" b="1"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25270515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5489</TotalTime>
  <Words>8768</Words>
  <Application>Microsoft Office PowerPoint</Application>
  <PresentationFormat>画面に合わせる (4:3)</PresentationFormat>
  <Paragraphs>1872</Paragraphs>
  <Slides>65</Slides>
  <Notes>65</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65</vt:i4>
      </vt:variant>
    </vt:vector>
  </HeadingPairs>
  <TitlesOfParts>
    <vt:vector size="80" baseType="lpstr">
      <vt:lpstr>BIZ UDPゴシック</vt:lpstr>
      <vt:lpstr>HGP創英角ｺﾞｼｯｸUB</vt:lpstr>
      <vt:lpstr>HGｺﾞｼｯｸE</vt:lpstr>
      <vt:lpstr>HG創英角ﾎﾟｯﾌﾟ体</vt:lpstr>
      <vt:lpstr>ＭＳ Ｐゴシック</vt:lpstr>
      <vt:lpstr>ＭＳ 明朝</vt:lpstr>
      <vt:lpstr>UD デジタル 教科書体 N-B</vt:lpstr>
      <vt:lpstr>UD デジタル 教科書体 NP-B</vt:lpstr>
      <vt:lpstr>游ゴシック</vt:lpstr>
      <vt:lpstr>Arial</vt:lpstr>
      <vt:lpstr>Calibri</vt:lpstr>
      <vt:lpstr>Calibri Light</vt:lpstr>
      <vt:lpstr>Cooper Black</vt:lpstr>
      <vt:lpstr>Wingdings</vt:lpstr>
      <vt:lpstr>Office テーマ</vt:lpstr>
      <vt:lpstr>   みんなで      マイ・タイムライン                 を作りましょう！</vt:lpstr>
      <vt:lpstr>  今日の内容</vt:lpstr>
      <vt:lpstr>　資料の確認①</vt:lpstr>
      <vt:lpstr>　資料の確認②</vt:lpstr>
      <vt:lpstr>　資料の確認③</vt:lpstr>
      <vt:lpstr>  日本の災害</vt:lpstr>
      <vt:lpstr>  がけが崩れると・・・(土砂災害）</vt:lpstr>
      <vt:lpstr> 川の水があふれると・・・（洪水）</vt:lpstr>
      <vt:lpstr>  台風で洪水が起こるまで</vt:lpstr>
      <vt:lpstr>  台風で洪水が起こるまで</vt:lpstr>
      <vt:lpstr>  台風で洪水が起こるまで</vt:lpstr>
      <vt:lpstr>  台風で洪水が起こるまで</vt:lpstr>
      <vt:lpstr>  マイ・タイムラインについて</vt:lpstr>
      <vt:lpstr>  マイ・タイムラインをつくる順番</vt:lpstr>
      <vt:lpstr>　自分の家の危険を調べましょう</vt:lpstr>
      <vt:lpstr>　自分の家の危険を調べましょう</vt:lpstr>
      <vt:lpstr>  ① 洪水が起きたときの危険</vt:lpstr>
      <vt:lpstr>  ① 洪水が起きたときの危険</vt:lpstr>
      <vt:lpstr>  ① 洪水が起きたときの危険</vt:lpstr>
      <vt:lpstr>  ① 洪水が起きたときの危険</vt:lpstr>
      <vt:lpstr>  ① 洪水が起きたときの危険</vt:lpstr>
      <vt:lpstr>PowerPoint プレゼンテーション</vt:lpstr>
      <vt:lpstr>PowerPoint プレゼンテーション</vt:lpstr>
      <vt:lpstr>  ① 洪水が起きたときの危険</vt:lpstr>
      <vt:lpstr>  ① 洪水が起きたときの危険</vt:lpstr>
      <vt:lpstr>PowerPoint プレゼンテーション</vt:lpstr>
      <vt:lpstr>PowerPoint プレゼンテーション</vt:lpstr>
      <vt:lpstr>  ① 洪水が起きたときの危険</vt:lpstr>
      <vt:lpstr>  ① 洪水が起きたときの危険</vt:lpstr>
      <vt:lpstr>PowerPoint プレゼンテーション</vt:lpstr>
      <vt:lpstr>PowerPoint プレゼンテーション</vt:lpstr>
      <vt:lpstr>  ① 洪水が起きたときの危険</vt:lpstr>
      <vt:lpstr>  自分の家の危険を調べましょう</vt:lpstr>
      <vt:lpstr>　② 逃げる準備</vt:lpstr>
      <vt:lpstr>PowerPoint プレゼンテーション</vt:lpstr>
      <vt:lpstr>PowerPoint プレゼンテーション</vt:lpstr>
      <vt:lpstr>　② 逃げる準備</vt:lpstr>
      <vt:lpstr>　自分の家の危険を調べましょう</vt:lpstr>
      <vt:lpstr>　③ 逃げるところ</vt:lpstr>
      <vt:lpstr>　③ 逃げるところ</vt:lpstr>
      <vt:lpstr>　③ 逃げるところ</vt:lpstr>
      <vt:lpstr>　③ 逃げるところ</vt:lpstr>
      <vt:lpstr>逃げることについて考えましょう</vt:lpstr>
      <vt:lpstr>  振り返り・共有</vt:lpstr>
      <vt:lpstr> ～休憩～</vt:lpstr>
      <vt:lpstr>　マイ・タイムライン を作りましょう！</vt:lpstr>
      <vt:lpstr>マイ・タイムライン  B   の見方ついて</vt:lpstr>
      <vt:lpstr>  台風の動き</vt:lpstr>
      <vt:lpstr>  台風の時に出る情報について</vt:lpstr>
      <vt:lpstr>  台風の時に出る情報について</vt:lpstr>
      <vt:lpstr>避難情報を書き込みましょう</vt:lpstr>
      <vt:lpstr>逃げるために何をするか考えましょう</vt:lpstr>
      <vt:lpstr>  書き込みましょう！</vt:lpstr>
      <vt:lpstr> 書き込みましょう！</vt:lpstr>
      <vt:lpstr>  マイ・タイムラインの例</vt:lpstr>
      <vt:lpstr>  川の水の高さの調べ方</vt:lpstr>
      <vt:lpstr>PowerPoint プレゼンテーション</vt:lpstr>
      <vt:lpstr>PowerPoint プレゼンテーション</vt:lpstr>
      <vt:lpstr>PowerPoint プレゼンテーション</vt:lpstr>
      <vt:lpstr>　振り返り・共有</vt:lpstr>
      <vt:lpstr>　家に帰った後にやりましょう！</vt:lpstr>
      <vt:lpstr>　家に帰った後にやりましょう！</vt:lpstr>
      <vt:lpstr>  マイ・タイムラインを使う時の注意</vt:lpstr>
      <vt:lpstr>PowerPoint プレゼンテーション</vt:lpstr>
      <vt:lpstr>  ご参加ありがとうございました！</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みんなで マイ・タイムラインを 作りましょう！</dc:title>
  <dc:creator>畑 航平</dc:creator>
  <cp:lastModifiedBy>松本 慎之介</cp:lastModifiedBy>
  <cp:revision>317</cp:revision>
  <cp:lastPrinted>2021-08-17T00:03:45Z</cp:lastPrinted>
  <dcterms:created xsi:type="dcterms:W3CDTF">2021-08-03T06:57:50Z</dcterms:created>
  <dcterms:modified xsi:type="dcterms:W3CDTF">2023-03-17T12:07:22Z</dcterms:modified>
</cp:coreProperties>
</file>